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82" r:id="rId5"/>
    <p:sldId id="257" r:id="rId6"/>
    <p:sldId id="258" r:id="rId7"/>
    <p:sldId id="28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140C"/>
    <a:srgbClr val="000000"/>
    <a:srgbClr val="6B6B6A"/>
    <a:srgbClr val="9A1814"/>
    <a:srgbClr val="E8C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C79D1-D9E6-442B-9952-430B9E35CEC5}" v="35" dt="2025-01-23T10:36:21.887"/>
    <p1510:client id="{56B64DBB-C512-1AA4-FD36-767749374A2B}" v="4" dt="2025-01-23T10:27:53.446"/>
    <p1510:client id="{EC96A57F-A741-9705-6C9A-03824F5A373A}" v="2" dt="2025-01-23T10:29:25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/>
    <p:restoredTop sz="96327"/>
  </p:normalViewPr>
  <p:slideViewPr>
    <p:cSldViewPr snapToGrid="0" snapToObjects="1" showGuides="1">
      <p:cViewPr varScale="1">
        <p:scale>
          <a:sx n="154" d="100"/>
          <a:sy n="154" d="100"/>
        </p:scale>
        <p:origin x="44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Ge-Ge Keller" userId="S::cgk@ehsj.dk::7312dece-d5c9-42f1-a8ec-387edffbcf79" providerId="AD" clId="Web-{5CDB509B-8683-2249-52E7-436D5B2A38E7}"/>
    <pc:docChg chg="modSld">
      <pc:chgData name="Caroline Ge-Ge Keller" userId="S::cgk@ehsj.dk::7312dece-d5c9-42f1-a8ec-387edffbcf79" providerId="AD" clId="Web-{5CDB509B-8683-2249-52E7-436D5B2A38E7}" dt="2024-10-31T10:25:08.018" v="14"/>
      <pc:docMkLst>
        <pc:docMk/>
      </pc:docMkLst>
      <pc:sldChg chg="addSp delSp">
        <pc:chgData name="Caroline Ge-Ge Keller" userId="S::cgk@ehsj.dk::7312dece-d5c9-42f1-a8ec-387edffbcf79" providerId="AD" clId="Web-{5CDB509B-8683-2249-52E7-436D5B2A38E7}" dt="2024-10-31T10:25:00.471" v="10"/>
        <pc:sldMkLst>
          <pc:docMk/>
          <pc:sldMk cId="3678782960" sldId="257"/>
        </pc:sldMkLst>
        <pc:picChg chg="add">
          <ac:chgData name="Caroline Ge-Ge Keller" userId="S::cgk@ehsj.dk::7312dece-d5c9-42f1-a8ec-387edffbcf79" providerId="AD" clId="Web-{5CDB509B-8683-2249-52E7-436D5B2A38E7}" dt="2024-10-31T10:25:00.471" v="10"/>
          <ac:picMkLst>
            <pc:docMk/>
            <pc:sldMk cId="3678782960" sldId="257"/>
            <ac:picMk id="4" creationId="{D48069DE-F44B-CFB1-6D35-6E57077689BB}"/>
          </ac:picMkLst>
        </pc:picChg>
      </pc:sldChg>
      <pc:sldChg chg="addSp delSp">
        <pc:chgData name="Caroline Ge-Ge Keller" userId="S::cgk@ehsj.dk::7312dece-d5c9-42f1-a8ec-387edffbcf79" providerId="AD" clId="Web-{5CDB509B-8683-2249-52E7-436D5B2A38E7}" dt="2024-10-31T10:25:06.361" v="12"/>
        <pc:sldMkLst>
          <pc:docMk/>
          <pc:sldMk cId="218701810" sldId="258"/>
        </pc:sldMkLst>
        <pc:picChg chg="add">
          <ac:chgData name="Caroline Ge-Ge Keller" userId="S::cgk@ehsj.dk::7312dece-d5c9-42f1-a8ec-387edffbcf79" providerId="AD" clId="Web-{5CDB509B-8683-2249-52E7-436D5B2A38E7}" dt="2024-10-31T10:25:06.361" v="12"/>
          <ac:picMkLst>
            <pc:docMk/>
            <pc:sldMk cId="218701810" sldId="258"/>
            <ac:picMk id="4" creationId="{8C3B5702-1429-64D3-8E0D-4F49A74B40FB}"/>
          </ac:picMkLst>
        </pc:picChg>
      </pc:sldChg>
      <pc:sldChg chg="addSp delSp">
        <pc:chgData name="Caroline Ge-Ge Keller" userId="S::cgk@ehsj.dk::7312dece-d5c9-42f1-a8ec-387edffbcf79" providerId="AD" clId="Web-{5CDB509B-8683-2249-52E7-436D5B2A38E7}" dt="2024-10-31T10:25:08.018" v="14"/>
        <pc:sldMkLst>
          <pc:docMk/>
          <pc:sldMk cId="1053695296" sldId="280"/>
        </pc:sldMkLst>
        <pc:picChg chg="add">
          <ac:chgData name="Caroline Ge-Ge Keller" userId="S::cgk@ehsj.dk::7312dece-d5c9-42f1-a8ec-387edffbcf79" providerId="AD" clId="Web-{5CDB509B-8683-2249-52E7-436D5B2A38E7}" dt="2024-10-31T10:25:08.018" v="14"/>
          <ac:picMkLst>
            <pc:docMk/>
            <pc:sldMk cId="1053695296" sldId="280"/>
            <ac:picMk id="7" creationId="{8A4222B0-932C-C297-CA88-5B8507FBB440}"/>
          </ac:picMkLst>
        </pc:picChg>
      </pc:sldChg>
      <pc:sldChg chg="addSp delSp modSp">
        <pc:chgData name="Caroline Ge-Ge Keller" userId="S::cgk@ehsj.dk::7312dece-d5c9-42f1-a8ec-387edffbcf79" providerId="AD" clId="Web-{5CDB509B-8683-2249-52E7-436D5B2A38E7}" dt="2024-10-31T10:24:55.767" v="8" actId="14100"/>
        <pc:sldMkLst>
          <pc:docMk/>
          <pc:sldMk cId="2817240034" sldId="282"/>
        </pc:sldMkLst>
        <pc:picChg chg="add mod">
          <ac:chgData name="Caroline Ge-Ge Keller" userId="S::cgk@ehsj.dk::7312dece-d5c9-42f1-a8ec-387edffbcf79" providerId="AD" clId="Web-{5CDB509B-8683-2249-52E7-436D5B2A38E7}" dt="2024-10-31T10:24:55.767" v="8" actId="14100"/>
          <ac:picMkLst>
            <pc:docMk/>
            <pc:sldMk cId="2817240034" sldId="282"/>
            <ac:picMk id="3" creationId="{488B0C80-CF3E-864C-8322-1C0567DA09C4}"/>
          </ac:picMkLst>
        </pc:picChg>
      </pc:sldChg>
    </pc:docChg>
  </pc:docChgLst>
  <pc:docChgLst>
    <pc:chgData name="Caroline Ge-Ge Keller" userId="S::cgk@ehsj.dk::7312dece-d5c9-42f1-a8ec-387edffbcf79" providerId="AD" clId="Web-{56B64DBB-C512-1AA4-FD36-767749374A2B}"/>
    <pc:docChg chg="mod modSld addMainMaster delMainMaster modMainMaster setSldSz">
      <pc:chgData name="Caroline Ge-Ge Keller" userId="S::cgk@ehsj.dk::7312dece-d5c9-42f1-a8ec-387edffbcf79" providerId="AD" clId="Web-{56B64DBB-C512-1AA4-FD36-767749374A2B}" dt="2025-01-23T10:27:49.008" v="3"/>
      <pc:docMkLst>
        <pc:docMk/>
      </pc:docMkLst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3678782960" sldId="257"/>
        </pc:sldMkLst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3678782960" sldId="257"/>
            <ac:spMk id="10" creationId="{1E52BA95-28F0-644C-B439-5D77A675B1C3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3678782960" sldId="257"/>
            <ac:spMk id="11" creationId="{97997CEE-B098-FD4C-9E6F-B427F8C80AC5}"/>
          </ac:spMkLst>
        </pc:spChg>
        <pc:picChg chg="mod">
          <ac:chgData name="Caroline Ge-Ge Keller" userId="S::cgk@ehsj.dk::7312dece-d5c9-42f1-a8ec-387edffbcf79" providerId="AD" clId="Web-{56B64DBB-C512-1AA4-FD36-767749374A2B}" dt="2025-01-23T10:27:49.008" v="3"/>
          <ac:picMkLst>
            <pc:docMk/>
            <pc:sldMk cId="3678782960" sldId="257"/>
            <ac:picMk id="3" creationId="{26E6FC05-9325-5D8F-2614-16A1B0C9BDF4}"/>
          </ac:picMkLst>
        </pc:picChg>
        <pc:picChg chg="mod">
          <ac:chgData name="Caroline Ge-Ge Keller" userId="S::cgk@ehsj.dk::7312dece-d5c9-42f1-a8ec-387edffbcf79" providerId="AD" clId="Web-{56B64DBB-C512-1AA4-FD36-767749374A2B}" dt="2025-01-23T10:27:49.008" v="3"/>
          <ac:picMkLst>
            <pc:docMk/>
            <pc:sldMk cId="3678782960" sldId="257"/>
            <ac:picMk id="4" creationId="{D48069DE-F44B-CFB1-6D35-6E57077689BB}"/>
          </ac:picMkLst>
        </pc:pic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218701810" sldId="258"/>
        </pc:sldMkLst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18701810" sldId="258"/>
            <ac:spMk id="8" creationId="{8574EA66-FCAB-284C-B3EF-DEA6971B56EC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18701810" sldId="258"/>
            <ac:spMk id="9" creationId="{CF2E63CC-DF5B-464B-91B8-F0B8E2898346}"/>
          </ac:spMkLst>
        </pc:spChg>
        <pc:picChg chg="mod">
          <ac:chgData name="Caroline Ge-Ge Keller" userId="S::cgk@ehsj.dk::7312dece-d5c9-42f1-a8ec-387edffbcf79" providerId="AD" clId="Web-{56B64DBB-C512-1AA4-FD36-767749374A2B}" dt="2025-01-23T10:27:49.008" v="3"/>
          <ac:picMkLst>
            <pc:docMk/>
            <pc:sldMk cId="218701810" sldId="258"/>
            <ac:picMk id="3" creationId="{FB2040A3-1AB9-60CE-5216-AEFA51CA5088}"/>
          </ac:picMkLst>
        </pc:picChg>
        <pc:picChg chg="mod">
          <ac:chgData name="Caroline Ge-Ge Keller" userId="S::cgk@ehsj.dk::7312dece-d5c9-42f1-a8ec-387edffbcf79" providerId="AD" clId="Web-{56B64DBB-C512-1AA4-FD36-767749374A2B}" dt="2025-01-23T10:27:49.008" v="3"/>
          <ac:picMkLst>
            <pc:docMk/>
            <pc:sldMk cId="218701810" sldId="258"/>
            <ac:picMk id="4" creationId="{8C3B5702-1429-64D3-8E0D-4F49A74B40FB}"/>
          </ac:picMkLst>
        </pc:pic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2595728277" sldId="260"/>
        </pc:sldMkLst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595728277" sldId="260"/>
            <ac:spMk id="2" creationId="{4F8FED67-419A-D14D-9799-92268C9B3241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595728277" sldId="260"/>
            <ac:spMk id="3" creationId="{69A49510-AD1D-F849-92B0-A49B298625E3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595728277" sldId="260"/>
            <ac:spMk id="4" creationId="{8846F8F6-8FD1-2543-82FB-6860D2426D0F}"/>
          </ac:spMkLst>
        </pc:sp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908343571" sldId="261"/>
        </pc:sldMkLst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908343571" sldId="261"/>
            <ac:spMk id="2" creationId="{DC65C852-A310-4A40-AF68-C8FAE0F10BBA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908343571" sldId="261"/>
            <ac:spMk id="3" creationId="{FF45568A-582F-8B43-BE50-39DA42E2E3FF}"/>
          </ac:spMkLst>
        </pc:sp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4016975878" sldId="262"/>
        </pc:sldMkLst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4016975878" sldId="262"/>
            <ac:spMk id="2" creationId="{6EECBB40-5F7F-1543-A142-193C28074AB8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4016975878" sldId="262"/>
            <ac:spMk id="3" creationId="{3874B927-58A3-4743-9EF7-6DC9097AF206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4016975878" sldId="262"/>
            <ac:spMk id="4" creationId="{80A27908-59B3-714E-BAAD-363FD60153B5}"/>
          </ac:spMkLst>
        </pc:sp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2063925659" sldId="263"/>
        </pc:sldMkLst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063925659" sldId="263"/>
            <ac:spMk id="2" creationId="{CBE7D7AE-FD3E-7344-8EB0-A8ADD8BB4829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063925659" sldId="263"/>
            <ac:spMk id="3" creationId="{F4DECD33-4D2A-2F47-B07E-7E256C6DDAC4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063925659" sldId="263"/>
            <ac:spMk id="4" creationId="{AE17CE2E-5785-3940-868E-D10144C75814}"/>
          </ac:spMkLst>
        </pc:sp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1798270844" sldId="264"/>
        </pc:sldMkLst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1798270844" sldId="264"/>
            <ac:spMk id="2" creationId="{3FA98DBA-8A3D-E743-873C-C910C3B8B7B7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1798270844" sldId="264"/>
            <ac:spMk id="3" creationId="{B6A2B46F-297F-8D45-A168-E25F3585FAB2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1798270844" sldId="264"/>
            <ac:spMk id="4" creationId="{044AC099-F05D-DE43-B78A-559F5FEE2DD2}"/>
          </ac:spMkLst>
        </pc:sp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561270350" sldId="265"/>
        </pc:sldMkLst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561270350" sldId="265"/>
            <ac:spMk id="4" creationId="{AB253872-63FD-5242-8911-D1F29D61AFE9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561270350" sldId="265"/>
            <ac:spMk id="5" creationId="{7E6EAF41-3AC9-D34E-9339-7AA3609A5EC3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561270350" sldId="265"/>
            <ac:spMk id="7" creationId="{6682CD2C-3D35-EA47-A4FD-4F8C58375BDE}"/>
          </ac:spMkLst>
        </pc:sp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3059193560" sldId="266"/>
        </pc:sldMkLst>
        <pc:spChg chg="mod or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3059193560" sldId="266"/>
            <ac:spMk id="2" creationId="{CD62AB7A-9B2F-0742-BC94-C7790D6D5A72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3059193560" sldId="266"/>
            <ac:spMk id="4" creationId="{4D6984B2-A55F-3343-9F96-9CA3621794BC}"/>
          </ac:spMkLst>
        </pc:spChg>
        <pc:picChg chg="mod">
          <ac:chgData name="Caroline Ge-Ge Keller" userId="S::cgk@ehsj.dk::7312dece-d5c9-42f1-a8ec-387edffbcf79" providerId="AD" clId="Web-{56B64DBB-C512-1AA4-FD36-767749374A2B}" dt="2025-01-23T10:27:49.008" v="3"/>
          <ac:picMkLst>
            <pc:docMk/>
            <pc:sldMk cId="3059193560" sldId="266"/>
            <ac:picMk id="3" creationId="{DEE13669-BA7E-8A4C-90D1-7553C139E55B}"/>
          </ac:picMkLst>
        </pc:pic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1996214245" sldId="267"/>
        </pc:sldMkLst>
        <pc:spChg chg="mod ord">
          <ac:chgData name="Caroline Ge-Ge Keller" userId="S::cgk@ehsj.dk::7312dece-d5c9-42f1-a8ec-387edffbcf79" providerId="AD" clId="Web-{56B64DBB-C512-1AA4-FD36-767749374A2B}" dt="2025-01-23T10:27:48.836" v="2"/>
          <ac:spMkLst>
            <pc:docMk/>
            <pc:sldMk cId="1996214245" sldId="267"/>
            <ac:spMk id="2" creationId="{3E1A58F3-E779-5848-B8AE-4E4643B7F04D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1996214245" sldId="267"/>
            <ac:spMk id="3" creationId="{573A0A63-7F2A-DB46-BE5B-B8799E9AFEF1}"/>
          </ac:spMkLst>
        </pc:sp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797090437" sldId="268"/>
        </pc:sldMkLst>
        <pc:spChg chg="mod ord">
          <ac:chgData name="Caroline Ge-Ge Keller" userId="S::cgk@ehsj.dk::7312dece-d5c9-42f1-a8ec-387edffbcf79" providerId="AD" clId="Web-{56B64DBB-C512-1AA4-FD36-767749374A2B}" dt="2025-01-23T10:27:48.836" v="2"/>
          <ac:spMkLst>
            <pc:docMk/>
            <pc:sldMk cId="797090437" sldId="268"/>
            <ac:spMk id="2" creationId="{C8AF42C9-BBBA-4F48-A271-1BFB0C7AD8F7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797090437" sldId="268"/>
            <ac:spMk id="3" creationId="{C8027023-F634-E647-A509-7990AA596ED0}"/>
          </ac:spMkLst>
        </pc:sp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2995603056" sldId="269"/>
        </pc:sldMkLst>
        <pc:spChg chg="mod ord">
          <ac:chgData name="Caroline Ge-Ge Keller" userId="S::cgk@ehsj.dk::7312dece-d5c9-42f1-a8ec-387edffbcf79" providerId="AD" clId="Web-{56B64DBB-C512-1AA4-FD36-767749374A2B}" dt="2025-01-23T10:27:48.836" v="2"/>
          <ac:spMkLst>
            <pc:docMk/>
            <pc:sldMk cId="2995603056" sldId="269"/>
            <ac:spMk id="2" creationId="{6BE42C90-8FE6-BF40-91E9-8D15514460DF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995603056" sldId="269"/>
            <ac:spMk id="3" creationId="{4AD1A9E0-2F70-624C-9FE6-6DB53D1C5DCA}"/>
          </ac:spMkLst>
        </pc:sp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1377951682" sldId="270"/>
        </pc:sldMkLst>
        <pc:spChg chg="mod ord">
          <ac:chgData name="Caroline Ge-Ge Keller" userId="S::cgk@ehsj.dk::7312dece-d5c9-42f1-a8ec-387edffbcf79" providerId="AD" clId="Web-{56B64DBB-C512-1AA4-FD36-767749374A2B}" dt="2025-01-23T10:27:48.836" v="2"/>
          <ac:spMkLst>
            <pc:docMk/>
            <pc:sldMk cId="1377951682" sldId="270"/>
            <ac:spMk id="2" creationId="{3EE13CEF-8133-4B4A-A6E3-E79F45BD107E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1377951682" sldId="270"/>
            <ac:spMk id="3" creationId="{218F13C9-F70C-0649-8468-F79647DAAB5B}"/>
          </ac:spMkLst>
        </pc:sp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1662055022" sldId="271"/>
        </pc:sldMkLst>
        <pc:spChg chg="mod ord">
          <ac:chgData name="Caroline Ge-Ge Keller" userId="S::cgk@ehsj.dk::7312dece-d5c9-42f1-a8ec-387edffbcf79" providerId="AD" clId="Web-{56B64DBB-C512-1AA4-FD36-767749374A2B}" dt="2025-01-23T10:27:48.836" v="2"/>
          <ac:spMkLst>
            <pc:docMk/>
            <pc:sldMk cId="1662055022" sldId="271"/>
            <ac:spMk id="2" creationId="{EDD7C664-9A04-E248-8895-4A4301F121A2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1662055022" sldId="271"/>
            <ac:spMk id="3" creationId="{7D46C175-D4A8-0B45-9362-D22108A2F76D}"/>
          </ac:spMkLst>
        </pc:spChg>
      </pc:sldChg>
      <pc:sldChg chg="mod modClrScheme chgLayout">
        <pc:chgData name="Caroline Ge-Ge Keller" userId="S::cgk@ehsj.dk::7312dece-d5c9-42f1-a8ec-387edffbcf79" providerId="AD" clId="Web-{56B64DBB-C512-1AA4-FD36-767749374A2B}" dt="2025-01-23T10:27:48.836" v="2"/>
        <pc:sldMkLst>
          <pc:docMk/>
          <pc:sldMk cId="2873939322" sldId="272"/>
        </pc:sldMkLst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2745234554" sldId="273"/>
        </pc:sldMkLst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745234554" sldId="273"/>
            <ac:spMk id="2" creationId="{DC65C852-A310-4A40-AF68-C8FAE0F10BBA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745234554" sldId="273"/>
            <ac:spMk id="3" creationId="{FF45568A-582F-8B43-BE50-39DA42E2E3FF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745234554" sldId="273"/>
            <ac:spMk id="6" creationId="{8CF5254E-C3CB-2349-A706-B978EB4363F9}"/>
          </ac:spMkLst>
        </pc:sp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1053695296" sldId="280"/>
        </pc:sldMkLst>
        <pc:spChg chg="mod ord">
          <ac:chgData name="Caroline Ge-Ge Keller" userId="S::cgk@ehsj.dk::7312dece-d5c9-42f1-a8ec-387edffbcf79" providerId="AD" clId="Web-{56B64DBB-C512-1AA4-FD36-767749374A2B}" dt="2025-01-23T10:27:48.836" v="2"/>
          <ac:spMkLst>
            <pc:docMk/>
            <pc:sldMk cId="1053695296" sldId="280"/>
            <ac:spMk id="2" creationId="{424CA90F-C663-A64B-AD62-A9A00C7D1ED0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1053695296" sldId="280"/>
            <ac:spMk id="5" creationId="{467ECE8B-B568-5A4F-B329-A8880254234A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1053695296" sldId="280"/>
            <ac:spMk id="6" creationId="{CB7E1FE6-069C-E44C-B361-50DEF4DABCCC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1053695296" sldId="280"/>
            <ac:spMk id="9" creationId="{2D4E59DE-2CCC-4C4B-8831-49CCE7A9E4E1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1053695296" sldId="280"/>
            <ac:spMk id="10" creationId="{AEFAE853-DAD8-DB48-BDDB-4F37E8650D23}"/>
          </ac:spMkLst>
        </pc:spChg>
        <pc:picChg chg="mod">
          <ac:chgData name="Caroline Ge-Ge Keller" userId="S::cgk@ehsj.dk::7312dece-d5c9-42f1-a8ec-387edffbcf79" providerId="AD" clId="Web-{56B64DBB-C512-1AA4-FD36-767749374A2B}" dt="2025-01-23T10:27:49.008" v="3"/>
          <ac:picMkLst>
            <pc:docMk/>
            <pc:sldMk cId="1053695296" sldId="280"/>
            <ac:picMk id="4" creationId="{C2014B75-F3FB-89C8-6A53-2C76E831885F}"/>
          </ac:picMkLst>
        </pc:picChg>
        <pc:picChg chg="mod">
          <ac:chgData name="Caroline Ge-Ge Keller" userId="S::cgk@ehsj.dk::7312dece-d5c9-42f1-a8ec-387edffbcf79" providerId="AD" clId="Web-{56B64DBB-C512-1AA4-FD36-767749374A2B}" dt="2025-01-23T10:27:49.008" v="3"/>
          <ac:picMkLst>
            <pc:docMk/>
            <pc:sldMk cId="1053695296" sldId="280"/>
            <ac:picMk id="7" creationId="{8A4222B0-932C-C297-CA88-5B8507FBB440}"/>
          </ac:picMkLst>
        </pc:picChg>
      </pc:sldChg>
      <pc:sldChg chg="modSp mod modClrScheme chgLayout">
        <pc:chgData name="Caroline Ge-Ge Keller" userId="S::cgk@ehsj.dk::7312dece-d5c9-42f1-a8ec-387edffbcf79" providerId="AD" clId="Web-{56B64DBB-C512-1AA4-FD36-767749374A2B}" dt="2025-01-23T10:27:49.008" v="3"/>
        <pc:sldMkLst>
          <pc:docMk/>
          <pc:sldMk cId="2817240034" sldId="282"/>
        </pc:sldMkLst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817240034" sldId="282"/>
            <ac:spMk id="6" creationId="{D9D14ED8-4DE7-F842-A454-0379D67A2181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k cId="2817240034" sldId="282"/>
            <ac:spMk id="7" creationId="{122BA5D3-DC63-C84B-9F81-14C7B9961191}"/>
          </ac:spMkLst>
        </pc:spChg>
        <pc:picChg chg="mod">
          <ac:chgData name="Caroline Ge-Ge Keller" userId="S::cgk@ehsj.dk::7312dece-d5c9-42f1-a8ec-387edffbcf79" providerId="AD" clId="Web-{56B64DBB-C512-1AA4-FD36-767749374A2B}" dt="2025-01-23T10:27:49.008" v="3"/>
          <ac:picMkLst>
            <pc:docMk/>
            <pc:sldMk cId="2817240034" sldId="282"/>
            <ac:picMk id="3" creationId="{488B0C80-CF3E-864C-8322-1C0567DA09C4}"/>
          </ac:picMkLst>
        </pc:picChg>
        <pc:picChg chg="mod">
          <ac:chgData name="Caroline Ge-Ge Keller" userId="S::cgk@ehsj.dk::7312dece-d5c9-42f1-a8ec-387edffbcf79" providerId="AD" clId="Web-{56B64DBB-C512-1AA4-FD36-767749374A2B}" dt="2025-01-23T10:27:49.008" v="3"/>
          <ac:picMkLst>
            <pc:docMk/>
            <pc:sldMk cId="2817240034" sldId="282"/>
            <ac:picMk id="17" creationId="{97342498-683C-ED4E-89A2-8EEFEE301D8B}"/>
          </ac:picMkLst>
        </pc:picChg>
      </pc:sldChg>
      <pc:sldMasterChg chg="modSp add del addSldLayout delSldLayout modSldLayout">
        <pc:chgData name="Caroline Ge-Ge Keller" userId="S::cgk@ehsj.dk::7312dece-d5c9-42f1-a8ec-387edffbcf79" providerId="AD" clId="Web-{56B64DBB-C512-1AA4-FD36-767749374A2B}" dt="2025-01-23T10:27:49.008" v="3"/>
        <pc:sldMasterMkLst>
          <pc:docMk/>
          <pc:sldMasterMk cId="3016622391" sldId="2147483660"/>
        </pc:sldMasterMkLst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asterMk cId="3016622391" sldId="2147483660"/>
            <ac:spMk id="2" creationId="{00000000-0000-0000-0000-000000000000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asterMk cId="3016622391" sldId="2147483660"/>
            <ac:spMk id="3" creationId="{00000000-0000-0000-0000-000000000000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asterMk cId="3016622391" sldId="2147483660"/>
            <ac:spMk id="4" creationId="{00000000-0000-0000-0000-000000000000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asterMk cId="3016622391" sldId="2147483660"/>
            <ac:spMk id="5" creationId="{00000000-0000-0000-0000-000000000000}"/>
          </ac:spMkLst>
        </pc:spChg>
        <pc:spChg chg="mod">
          <ac:chgData name="Caroline Ge-Ge Keller" userId="S::cgk@ehsj.dk::7312dece-d5c9-42f1-a8ec-387edffbcf79" providerId="AD" clId="Web-{56B64DBB-C512-1AA4-FD36-767749374A2B}" dt="2025-01-23T10:27:49.008" v="3"/>
          <ac:spMkLst>
            <pc:docMk/>
            <pc:sldMasterMk cId="3016622391" sldId="2147483660"/>
            <ac:spMk id="6" creationId="{00000000-0000-0000-0000-000000000000}"/>
          </ac:spMkLst>
        </pc:sp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3622310329" sldId="2147483661"/>
          </pc:sldLayoutMkLst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3622310329" sldId="2147483661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3622310329" sldId="2147483661"/>
              <ac:picMk id="10" creationId="{D5D8FA42-09E8-9F4C-9D08-201991327CCF}"/>
            </ac:picMkLst>
          </pc:picChg>
        </pc:sldLayoutChg>
        <pc:sldLayoutChg chg="add del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3016622391" sldId="2147483660"/>
            <pc:sldLayoutMk cId="1488347470" sldId="2147483667"/>
          </pc:sldLayoutMkLst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4073638169" sldId="2147483672"/>
          </pc:sldLayoutMkLst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4073638169" sldId="2147483672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4073638169" sldId="2147483672"/>
              <ac:picMk id="10" creationId="{D5D8FA42-09E8-9F4C-9D08-201991327CCF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3396850830" sldId="2147483673"/>
          </pc:sldLayoutMkLst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3396850830" sldId="2147483673"/>
              <ac:spMk id="4" creationId="{A24E3644-D6B4-B341-8452-C04FF0C7FF89}"/>
            </ac:spMkLst>
          </pc:sp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3396850830" sldId="2147483673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3396850830" sldId="2147483673"/>
              <ac:picMk id="19" creationId="{070A2D9E-C8BC-F140-A661-F399684328D0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1393347012" sldId="2147483674"/>
          </pc:sldLayoutMkLst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1393347012" sldId="2147483674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1393347012" sldId="2147483674"/>
              <ac:picMk id="10" creationId="{D5D8FA42-09E8-9F4C-9D08-201991327CCF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2128205540" sldId="2147483675"/>
          </pc:sldLayoutMkLst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2128205540" sldId="2147483675"/>
              <ac:spMk id="9" creationId="{2A7281D0-1F8E-374A-9CF9-06F91E28052E}"/>
            </ac:spMkLst>
          </pc:sp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2128205540" sldId="2147483675"/>
              <ac:picMk id="6" creationId="{23D2ABFA-2603-E54F-A052-DA1D9A3D7EAA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2128205540" sldId="2147483675"/>
              <ac:picMk id="8" creationId="{25497F1C-0BE8-C248-802C-36C32173BA41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2692928033" sldId="2147483676"/>
          </pc:sldLayoutMkLst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2692928033" sldId="2147483676"/>
              <ac:spMk id="4" creationId="{B0E5AFA8-B047-6D43-9FAD-6292F38ED673}"/>
            </ac:spMkLst>
          </pc:sp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2692928033" sldId="2147483676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2692928033" sldId="2147483676"/>
              <ac:picMk id="19" creationId="{070A2D9E-C8BC-F140-A661-F399684328D0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1013952583" sldId="2147483677"/>
          </pc:sldLayoutMkLst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1013952583" sldId="2147483677"/>
              <ac:spMk id="4" creationId="{A6CFAAD0-F1CD-CE49-B212-EAFF411E9311}"/>
            </ac:spMkLst>
          </pc:sp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1013952583" sldId="2147483677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1013952583" sldId="2147483677"/>
              <ac:picMk id="19" creationId="{070A2D9E-C8BC-F140-A661-F399684328D0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1208672486" sldId="2147483678"/>
          </pc:sldLayoutMkLst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1208672486" sldId="2147483678"/>
              <ac:spMk id="4" creationId="{4A866FD7-BA09-BD48-AD14-52CF740C5492}"/>
            </ac:spMkLst>
          </pc:sp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1208672486" sldId="2147483678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1208672486" sldId="2147483678"/>
              <ac:picMk id="19" creationId="{070A2D9E-C8BC-F140-A661-F399684328D0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2597257902" sldId="2147483679"/>
          </pc:sldLayoutMkLst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2597257902" sldId="2147483679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2597257902" sldId="2147483679"/>
              <ac:picMk id="19" creationId="{070A2D9E-C8BC-F140-A661-F399684328D0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2349845464" sldId="2147483680"/>
          </pc:sldLayoutMkLst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2349845464" sldId="2147483680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2349845464" sldId="2147483680"/>
              <ac:picMk id="19" creationId="{070A2D9E-C8BC-F140-A661-F399684328D0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3507294403" sldId="2147483681"/>
          </pc:sldLayoutMkLst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3507294403" sldId="2147483681"/>
              <ac:spMk id="9" creationId="{2A7281D0-1F8E-374A-9CF9-06F91E28052E}"/>
            </ac:spMkLst>
          </pc:spChg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3507294403" sldId="2147483681"/>
              <ac:spMk id="15" creationId="{4DCD4AE1-F989-064E-A27D-8676C255BA21}"/>
            </ac:spMkLst>
          </pc:sp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3507294403" sldId="2147483681"/>
              <ac:picMk id="6" creationId="{3583475D-B632-A048-A7BB-56E508E3BAA4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3507294403" sldId="2147483681"/>
              <ac:picMk id="10" creationId="{5C9FEBBC-7C02-9447-AE74-BBA8C4D26235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4068449077" sldId="2147483682"/>
          </pc:sldLayoutMkLst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4068449077" sldId="2147483682"/>
              <ac:spMk id="9" creationId="{2A7281D0-1F8E-374A-9CF9-06F91E28052E}"/>
            </ac:spMkLst>
          </pc:sp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4068449077" sldId="2147483682"/>
              <ac:picMk id="7" creationId="{B1B0D322-266A-3746-96EA-27D2D10321B9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4068449077" sldId="2147483682"/>
              <ac:picMk id="11" creationId="{D00E2D18-BBDB-2342-8752-693983880DCE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3830964627" sldId="2147483683"/>
          </pc:sldLayoutMkLst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3830964627" sldId="2147483683"/>
              <ac:spMk id="9" creationId="{2A7281D0-1F8E-374A-9CF9-06F91E28052E}"/>
            </ac:spMkLst>
          </pc:spChg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3830964627" sldId="2147483683"/>
              <ac:spMk id="10" creationId="{503EDA06-9D0D-E24C-8423-6FC6B7CF59D0}"/>
            </ac:spMkLst>
          </pc:sp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3830964627" sldId="2147483683"/>
              <ac:picMk id="6" creationId="{85D19C9D-577C-8941-9BE9-D5A39EF0D84C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3830964627" sldId="2147483683"/>
              <ac:picMk id="8" creationId="{25497F1C-0BE8-C248-802C-36C32173BA41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2350290169" sldId="2147483684"/>
          </pc:sldLayoutMkLst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2350290169" sldId="2147483684"/>
              <ac:spMk id="9" creationId="{2A7281D0-1F8E-374A-9CF9-06F91E28052E}"/>
            </ac:spMkLst>
          </pc:sp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2350290169" sldId="2147483684"/>
              <ac:picMk id="5" creationId="{0B9E94AC-426A-714C-A871-FEC41953A52E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2350290169" sldId="2147483684"/>
              <ac:picMk id="8" creationId="{25497F1C-0BE8-C248-802C-36C32173BA41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3071989330" sldId="2147483685"/>
          </pc:sldLayoutMkLst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3071989330" sldId="2147483685"/>
              <ac:spMk id="9" creationId="{2A7281D0-1F8E-374A-9CF9-06F91E28052E}"/>
            </ac:spMkLst>
          </pc:sp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3071989330" sldId="2147483685"/>
              <ac:picMk id="5" creationId="{FB77FC54-E788-8041-A59D-490443E71F86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3071989330" sldId="2147483685"/>
              <ac:picMk id="6" creationId="{50F41A32-D9AC-1749-9CEA-299A03F4103A}"/>
            </ac:picMkLst>
          </pc:picChg>
        </pc:sldLayoutChg>
        <pc:sldLayoutChg chg="modSp add del">
          <pc:chgData name="Caroline Ge-Ge Keller" userId="S::cgk@ehsj.dk::7312dece-d5c9-42f1-a8ec-387edffbcf79" providerId="AD" clId="Web-{56B64DBB-C512-1AA4-FD36-767749374A2B}" dt="2025-01-23T10:27:49.008" v="3"/>
          <pc:sldLayoutMkLst>
            <pc:docMk/>
            <pc:sldMasterMk cId="3016622391" sldId="2147483660"/>
            <pc:sldLayoutMk cId="779024097" sldId="2147483686"/>
          </pc:sldLayoutMkLst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779024097" sldId="2147483686"/>
              <ac:spMk id="9" creationId="{2A7281D0-1F8E-374A-9CF9-06F91E28052E}"/>
            </ac:spMkLst>
          </pc:spChg>
          <pc:spChg chg="mod">
            <ac:chgData name="Caroline Ge-Ge Keller" userId="S::cgk@ehsj.dk::7312dece-d5c9-42f1-a8ec-387edffbcf79" providerId="AD" clId="Web-{56B64DBB-C512-1AA4-FD36-767749374A2B}" dt="2025-01-23T10:27:49.008" v="3"/>
            <ac:spMkLst>
              <pc:docMk/>
              <pc:sldMasterMk cId="3016622391" sldId="2147483660"/>
              <pc:sldLayoutMk cId="779024097" sldId="2147483686"/>
              <ac:spMk id="10" creationId="{503EDA06-9D0D-E24C-8423-6FC6B7CF59D0}"/>
            </ac:spMkLst>
          </pc:sp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779024097" sldId="2147483686"/>
              <ac:picMk id="6" creationId="{50F41A32-D9AC-1749-9CEA-299A03F4103A}"/>
            </ac:picMkLst>
          </pc:picChg>
          <pc:picChg chg="mod">
            <ac:chgData name="Caroline Ge-Ge Keller" userId="S::cgk@ehsj.dk::7312dece-d5c9-42f1-a8ec-387edffbcf79" providerId="AD" clId="Web-{56B64DBB-C512-1AA4-FD36-767749374A2B}" dt="2025-01-23T10:27:49.008" v="3"/>
            <ac:picMkLst>
              <pc:docMk/>
              <pc:sldMasterMk cId="3016622391" sldId="2147483660"/>
              <pc:sldLayoutMk cId="779024097" sldId="2147483686"/>
              <ac:picMk id="7" creationId="{F0F8488A-0E8E-B943-BF7A-4A1E74BA7ED6}"/>
            </ac:picMkLst>
          </pc:picChg>
        </pc:sldLayoutChg>
      </pc:sldMasterChg>
      <pc:sldMasterChg chg="add del addSldLayout delSldLayout modSldLayout">
        <pc:chgData name="Caroline Ge-Ge Keller" userId="S::cgk@ehsj.dk::7312dece-d5c9-42f1-a8ec-387edffbcf79" providerId="AD" clId="Web-{56B64DBB-C512-1AA4-FD36-767749374A2B}" dt="2025-01-23T10:27:48.836" v="2"/>
        <pc:sldMasterMkLst>
          <pc:docMk/>
          <pc:sldMasterMk cId="992002067" sldId="2147483687"/>
        </pc:sldMasterMkLst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412794530" sldId="2147483688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1853405452" sldId="2147483689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3482767378" sldId="2147483690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2378162844" sldId="2147483691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2877330463" sldId="2147483692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3755035480" sldId="2147483693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1149333507" sldId="2147483694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736795002" sldId="2147483695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3002469907" sldId="2147483696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1330261362" sldId="2147483697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576745598" sldId="2147483698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2918448089" sldId="2147483699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74285855" sldId="2147483700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1329394872" sldId="2147483701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3617591443" sldId="2147483702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977862726" sldId="2147483703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2954167721" sldId="2147483704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229540175" sldId="2147483705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1811231996" sldId="2147483706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1599721069" sldId="2147483707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3665709535" sldId="2147483708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1004350125" sldId="2147483709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3103061809" sldId="2147483710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3403540473" sldId="2147483711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3556835348" sldId="2147483712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742196200" sldId="2147483713"/>
          </pc:sldLayoutMkLst>
        </pc:sldLayoutChg>
        <pc:sldLayoutChg chg="add del mod replId">
          <pc:chgData name="Caroline Ge-Ge Keller" userId="S::cgk@ehsj.dk::7312dece-d5c9-42f1-a8ec-387edffbcf79" providerId="AD" clId="Web-{56B64DBB-C512-1AA4-FD36-767749374A2B}" dt="2025-01-23T10:27:48.836" v="2"/>
          <pc:sldLayoutMkLst>
            <pc:docMk/>
            <pc:sldMasterMk cId="992002067" sldId="2147483687"/>
            <pc:sldLayoutMk cId="1167602942" sldId="2147483714"/>
          </pc:sldLayoutMkLst>
        </pc:sldLayoutChg>
      </pc:sldMasterChg>
    </pc:docChg>
  </pc:docChgLst>
  <pc:docChgLst>
    <pc:chgData name="Caroline Ge-Ge Keller" userId="7312dece-d5c9-42f1-a8ec-387edffbcf79" providerId="ADAL" clId="{00EC79D1-D9E6-442B-9952-430B9E35CEC5}"/>
    <pc:docChg chg="undo custSel delSld modSld modMainMaster">
      <pc:chgData name="Caroline Ge-Ge Keller" userId="7312dece-d5c9-42f1-a8ec-387edffbcf79" providerId="ADAL" clId="{00EC79D1-D9E6-442B-9952-430B9E35CEC5}" dt="2025-01-23T10:38:25.224" v="136" actId="47"/>
      <pc:docMkLst>
        <pc:docMk/>
      </pc:docMkLst>
      <pc:sldChg chg="delSp mod">
        <pc:chgData name="Caroline Ge-Ge Keller" userId="7312dece-d5c9-42f1-a8ec-387edffbcf79" providerId="ADAL" clId="{00EC79D1-D9E6-442B-9952-430B9E35CEC5}" dt="2025-01-23T10:38:02.061" v="131" actId="478"/>
        <pc:sldMkLst>
          <pc:docMk/>
          <pc:sldMk cId="3678782960" sldId="257"/>
        </pc:sldMkLst>
        <pc:picChg chg="del">
          <ac:chgData name="Caroline Ge-Ge Keller" userId="7312dece-d5c9-42f1-a8ec-387edffbcf79" providerId="ADAL" clId="{00EC79D1-D9E6-442B-9952-430B9E35CEC5}" dt="2025-01-23T10:38:02.061" v="131" actId="478"/>
          <ac:picMkLst>
            <pc:docMk/>
            <pc:sldMk cId="3678782960" sldId="257"/>
            <ac:picMk id="3" creationId="{26E6FC05-9325-5D8F-2614-16A1B0C9BDF4}"/>
          </ac:picMkLst>
        </pc:picChg>
        <pc:picChg chg="del">
          <ac:chgData name="Caroline Ge-Ge Keller" userId="7312dece-d5c9-42f1-a8ec-387edffbcf79" providerId="ADAL" clId="{00EC79D1-D9E6-442B-9952-430B9E35CEC5}" dt="2025-01-23T10:38:01.714" v="130" actId="478"/>
          <ac:picMkLst>
            <pc:docMk/>
            <pc:sldMk cId="3678782960" sldId="257"/>
            <ac:picMk id="4" creationId="{D48069DE-F44B-CFB1-6D35-6E57077689BB}"/>
          </ac:picMkLst>
        </pc:picChg>
      </pc:sldChg>
      <pc:sldChg chg="delSp mod">
        <pc:chgData name="Caroline Ge-Ge Keller" userId="7312dece-d5c9-42f1-a8ec-387edffbcf79" providerId="ADAL" clId="{00EC79D1-D9E6-442B-9952-430B9E35CEC5}" dt="2025-01-23T10:38:04.838" v="133" actId="478"/>
        <pc:sldMkLst>
          <pc:docMk/>
          <pc:sldMk cId="218701810" sldId="258"/>
        </pc:sldMkLst>
        <pc:picChg chg="del">
          <ac:chgData name="Caroline Ge-Ge Keller" userId="7312dece-d5c9-42f1-a8ec-387edffbcf79" providerId="ADAL" clId="{00EC79D1-D9E6-442B-9952-430B9E35CEC5}" dt="2025-01-23T10:38:04.838" v="133" actId="478"/>
          <ac:picMkLst>
            <pc:docMk/>
            <pc:sldMk cId="218701810" sldId="258"/>
            <ac:picMk id="3" creationId="{FB2040A3-1AB9-60CE-5216-AEFA51CA5088}"/>
          </ac:picMkLst>
        </pc:picChg>
        <pc:picChg chg="del">
          <ac:chgData name="Caroline Ge-Ge Keller" userId="7312dece-d5c9-42f1-a8ec-387edffbcf79" providerId="ADAL" clId="{00EC79D1-D9E6-442B-9952-430B9E35CEC5}" dt="2025-01-23T10:38:04.482" v="132" actId="478"/>
          <ac:picMkLst>
            <pc:docMk/>
            <pc:sldMk cId="218701810" sldId="258"/>
            <ac:picMk id="4" creationId="{8C3B5702-1429-64D3-8E0D-4F49A74B40FB}"/>
          </ac:picMkLst>
        </pc:picChg>
      </pc:sldChg>
      <pc:sldChg chg="del">
        <pc:chgData name="Caroline Ge-Ge Keller" userId="7312dece-d5c9-42f1-a8ec-387edffbcf79" providerId="ADAL" clId="{00EC79D1-D9E6-442B-9952-430B9E35CEC5}" dt="2025-01-23T10:38:25.224" v="136" actId="47"/>
        <pc:sldMkLst>
          <pc:docMk/>
          <pc:sldMk cId="2745234554" sldId="273"/>
        </pc:sldMkLst>
      </pc:sldChg>
      <pc:sldChg chg="delSp mod">
        <pc:chgData name="Caroline Ge-Ge Keller" userId="7312dece-d5c9-42f1-a8ec-387edffbcf79" providerId="ADAL" clId="{00EC79D1-D9E6-442B-9952-430B9E35CEC5}" dt="2025-01-23T10:38:07.696" v="135" actId="478"/>
        <pc:sldMkLst>
          <pc:docMk/>
          <pc:sldMk cId="1053695296" sldId="280"/>
        </pc:sldMkLst>
        <pc:picChg chg="del">
          <ac:chgData name="Caroline Ge-Ge Keller" userId="7312dece-d5c9-42f1-a8ec-387edffbcf79" providerId="ADAL" clId="{00EC79D1-D9E6-442B-9952-430B9E35CEC5}" dt="2025-01-23T10:38:07.696" v="135" actId="478"/>
          <ac:picMkLst>
            <pc:docMk/>
            <pc:sldMk cId="1053695296" sldId="280"/>
            <ac:picMk id="4" creationId="{C2014B75-F3FB-89C8-6A53-2C76E831885F}"/>
          </ac:picMkLst>
        </pc:picChg>
        <pc:picChg chg="del">
          <ac:chgData name="Caroline Ge-Ge Keller" userId="7312dece-d5c9-42f1-a8ec-387edffbcf79" providerId="ADAL" clId="{00EC79D1-D9E6-442B-9952-430B9E35CEC5}" dt="2025-01-23T10:38:07.346" v="134" actId="478"/>
          <ac:picMkLst>
            <pc:docMk/>
            <pc:sldMk cId="1053695296" sldId="280"/>
            <ac:picMk id="7" creationId="{8A4222B0-932C-C297-CA88-5B8507FBB440}"/>
          </ac:picMkLst>
        </pc:picChg>
      </pc:sldChg>
      <pc:sldChg chg="delSp mod">
        <pc:chgData name="Caroline Ge-Ge Keller" userId="7312dece-d5c9-42f1-a8ec-387edffbcf79" providerId="ADAL" clId="{00EC79D1-D9E6-442B-9952-430B9E35CEC5}" dt="2025-01-23T10:37:59.643" v="129" actId="478"/>
        <pc:sldMkLst>
          <pc:docMk/>
          <pc:sldMk cId="2817240034" sldId="282"/>
        </pc:sldMkLst>
        <pc:picChg chg="del">
          <ac:chgData name="Caroline Ge-Ge Keller" userId="7312dece-d5c9-42f1-a8ec-387edffbcf79" providerId="ADAL" clId="{00EC79D1-D9E6-442B-9952-430B9E35CEC5}" dt="2025-01-23T10:37:59.114" v="128" actId="478"/>
          <ac:picMkLst>
            <pc:docMk/>
            <pc:sldMk cId="2817240034" sldId="282"/>
            <ac:picMk id="3" creationId="{488B0C80-CF3E-864C-8322-1C0567DA09C4}"/>
          </ac:picMkLst>
        </pc:picChg>
        <pc:picChg chg="del">
          <ac:chgData name="Caroline Ge-Ge Keller" userId="7312dece-d5c9-42f1-a8ec-387edffbcf79" providerId="ADAL" clId="{00EC79D1-D9E6-442B-9952-430B9E35CEC5}" dt="2025-01-23T10:37:59.643" v="129" actId="478"/>
          <ac:picMkLst>
            <pc:docMk/>
            <pc:sldMk cId="2817240034" sldId="282"/>
            <ac:picMk id="17" creationId="{97342498-683C-ED4E-89A2-8EEFEE301D8B}"/>
          </ac:picMkLst>
        </pc:picChg>
      </pc:sldChg>
      <pc:sldMasterChg chg="modSldLayout sldLayoutOrd">
        <pc:chgData name="Caroline Ge-Ge Keller" userId="7312dece-d5c9-42f1-a8ec-387edffbcf79" providerId="ADAL" clId="{00EC79D1-D9E6-442B-9952-430B9E35CEC5}" dt="2025-01-23T10:37:42.084" v="127" actId="20578"/>
        <pc:sldMasterMkLst>
          <pc:docMk/>
          <pc:sldMasterMk cId="3378982448" sldId="2147483687"/>
        </pc:sldMasterMkLst>
        <pc:sldLayoutChg chg="addSp modSp ord">
          <pc:chgData name="Caroline Ge-Ge Keller" userId="7312dece-d5c9-42f1-a8ec-387edffbcf79" providerId="ADAL" clId="{00EC79D1-D9E6-442B-9952-430B9E35CEC5}" dt="2025-01-23T10:37:42.084" v="127" actId="20578"/>
          <pc:sldLayoutMkLst>
            <pc:docMk/>
            <pc:sldMasterMk cId="3378982448" sldId="2147483687"/>
            <pc:sldLayoutMk cId="2208423573" sldId="2147483694"/>
          </pc:sldLayoutMkLst>
          <pc:picChg chg="add mod">
            <ac:chgData name="Caroline Ge-Ge Keller" userId="7312dece-d5c9-42f1-a8ec-387edffbcf79" providerId="ADAL" clId="{00EC79D1-D9E6-442B-9952-430B9E35CEC5}" dt="2025-01-23T10:34:26.635" v="66"/>
            <ac:picMkLst>
              <pc:docMk/>
              <pc:sldMasterMk cId="3378982448" sldId="2147483687"/>
              <pc:sldLayoutMk cId="2208423573" sldId="2147483694"/>
              <ac:picMk id="5" creationId="{51476FB7-BB11-A8C2-35FD-FF7010614B83}"/>
            </ac:picMkLst>
          </pc:picChg>
          <pc:picChg chg="add mod">
            <ac:chgData name="Caroline Ge-Ge Keller" userId="7312dece-d5c9-42f1-a8ec-387edffbcf79" providerId="ADAL" clId="{00EC79D1-D9E6-442B-9952-430B9E35CEC5}" dt="2025-01-23T10:34:26.635" v="66"/>
            <ac:picMkLst>
              <pc:docMk/>
              <pc:sldMasterMk cId="3378982448" sldId="2147483687"/>
              <pc:sldLayoutMk cId="2208423573" sldId="2147483694"/>
              <ac:picMk id="6" creationId="{C5942BFB-199F-795D-F643-9F46EF71A741}"/>
            </ac:picMkLst>
          </pc:picChg>
          <pc:picChg chg="add mod">
            <ac:chgData name="Caroline Ge-Ge Keller" userId="7312dece-d5c9-42f1-a8ec-387edffbcf79" providerId="ADAL" clId="{00EC79D1-D9E6-442B-9952-430B9E35CEC5}" dt="2025-01-23T10:34:30.565" v="67"/>
            <ac:picMkLst>
              <pc:docMk/>
              <pc:sldMasterMk cId="3378982448" sldId="2147483687"/>
              <pc:sldLayoutMk cId="2208423573" sldId="2147483694"/>
              <ac:picMk id="7" creationId="{C37A1EC2-9228-F595-4038-A8773769D5FA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2:46.609" v="50" actId="21"/>
          <pc:sldLayoutMkLst>
            <pc:docMk/>
            <pc:sldMasterMk cId="3378982448" sldId="2147483687"/>
            <pc:sldLayoutMk cId="154807556" sldId="2147483699"/>
          </pc:sldLayoutMkLst>
          <pc:picChg chg="add mod">
            <ac:chgData name="Caroline Ge-Ge Keller" userId="7312dece-d5c9-42f1-a8ec-387edffbcf79" providerId="ADAL" clId="{00EC79D1-D9E6-442B-9952-430B9E35CEC5}" dt="2025-01-23T10:32:27.078" v="45" actId="1076"/>
            <ac:picMkLst>
              <pc:docMk/>
              <pc:sldMasterMk cId="3378982448" sldId="2147483687"/>
              <pc:sldLayoutMk cId="154807556" sldId="2147483699"/>
              <ac:picMk id="2" creationId="{541E3E7F-62DA-BC55-BF96-B36DB1D2E076}"/>
            </ac:picMkLst>
          </pc:picChg>
          <pc:picChg chg="add mod">
            <ac:chgData name="Caroline Ge-Ge Keller" userId="7312dece-d5c9-42f1-a8ec-387edffbcf79" providerId="ADAL" clId="{00EC79D1-D9E6-442B-9952-430B9E35CEC5}" dt="2025-01-23T10:32:18.998" v="43" actId="1076"/>
            <ac:picMkLst>
              <pc:docMk/>
              <pc:sldMasterMk cId="3378982448" sldId="2147483687"/>
              <pc:sldLayoutMk cId="154807556" sldId="2147483699"/>
              <ac:picMk id="3" creationId="{40BE8E47-56E0-ADC4-1209-329342526962}"/>
            </ac:picMkLst>
          </pc:picChg>
          <pc:picChg chg="add del mod">
            <ac:chgData name="Caroline Ge-Ge Keller" userId="7312dece-d5c9-42f1-a8ec-387edffbcf79" providerId="ADAL" clId="{00EC79D1-D9E6-442B-9952-430B9E35CEC5}" dt="2025-01-23T10:31:11.957" v="4" actId="478"/>
            <ac:picMkLst>
              <pc:docMk/>
              <pc:sldMasterMk cId="3378982448" sldId="2147483687"/>
              <pc:sldLayoutMk cId="154807556" sldId="2147483699"/>
              <ac:picMk id="5" creationId="{7149C9E8-CF2F-809F-1B85-0894491F2C51}"/>
            </ac:picMkLst>
          </pc:picChg>
          <pc:picChg chg="add mod modCrop">
            <ac:chgData name="Caroline Ge-Ge Keller" userId="7312dece-d5c9-42f1-a8ec-387edffbcf79" providerId="ADAL" clId="{00EC79D1-D9E6-442B-9952-430B9E35CEC5}" dt="2025-01-23T10:32:09.533" v="26" actId="1076"/>
            <ac:picMkLst>
              <pc:docMk/>
              <pc:sldMasterMk cId="3378982448" sldId="2147483687"/>
              <pc:sldLayoutMk cId="154807556" sldId="2147483699"/>
              <ac:picMk id="7" creationId="{BF620547-635F-A887-7C93-435E6D9D2DFD}"/>
            </ac:picMkLst>
          </pc:picChg>
          <pc:picChg chg="add del">
            <ac:chgData name="Caroline Ge-Ge Keller" userId="7312dece-d5c9-42f1-a8ec-387edffbcf79" providerId="ADAL" clId="{00EC79D1-D9E6-442B-9952-430B9E35CEC5}" dt="2025-01-23T10:31:39.541" v="17" actId="478"/>
            <ac:picMkLst>
              <pc:docMk/>
              <pc:sldMasterMk cId="3378982448" sldId="2147483687"/>
              <pc:sldLayoutMk cId="154807556" sldId="2147483699"/>
              <ac:picMk id="8" creationId="{25497F1C-0BE8-C248-802C-36C32173BA41}"/>
            </ac:picMkLst>
          </pc:picChg>
          <pc:picChg chg="add del mod">
            <ac:chgData name="Caroline Ge-Ge Keller" userId="7312dece-d5c9-42f1-a8ec-387edffbcf79" providerId="ADAL" clId="{00EC79D1-D9E6-442B-9952-430B9E35CEC5}" dt="2025-01-23T10:32:46.609" v="50" actId="21"/>
            <ac:picMkLst>
              <pc:docMk/>
              <pc:sldMasterMk cId="3378982448" sldId="2147483687"/>
              <pc:sldLayoutMk cId="154807556" sldId="2147483699"/>
              <ac:picMk id="11" creationId="{D0792A2D-0167-1F72-4AB7-5D9307102000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3:01.047" v="54"/>
          <pc:sldLayoutMkLst>
            <pc:docMk/>
            <pc:sldMasterMk cId="3378982448" sldId="2147483687"/>
            <pc:sldLayoutMk cId="501115202" sldId="2147483700"/>
          </pc:sldLayoutMkLst>
          <pc:picChg chg="add mod">
            <ac:chgData name="Caroline Ge-Ge Keller" userId="7312dece-d5c9-42f1-a8ec-387edffbcf79" providerId="ADAL" clId="{00EC79D1-D9E6-442B-9952-430B9E35CEC5}" dt="2025-01-23T10:33:01.047" v="54"/>
            <ac:picMkLst>
              <pc:docMk/>
              <pc:sldMasterMk cId="3378982448" sldId="2147483687"/>
              <pc:sldLayoutMk cId="501115202" sldId="2147483700"/>
              <ac:picMk id="2" creationId="{2BF67BED-E2AD-AC02-8183-90C8639A83AE}"/>
            </ac:picMkLst>
          </pc:picChg>
          <pc:picChg chg="add mod">
            <ac:chgData name="Caroline Ge-Ge Keller" userId="7312dece-d5c9-42f1-a8ec-387edffbcf79" providerId="ADAL" clId="{00EC79D1-D9E6-442B-9952-430B9E35CEC5}" dt="2025-01-23T10:33:01.047" v="54"/>
            <ac:picMkLst>
              <pc:docMk/>
              <pc:sldMasterMk cId="3378982448" sldId="2147483687"/>
              <pc:sldLayoutMk cId="501115202" sldId="2147483700"/>
              <ac:picMk id="3" creationId="{48D989AE-DD89-9DDE-97C1-0DDCC6E74C17}"/>
            </ac:picMkLst>
          </pc:picChg>
          <pc:picChg chg="del">
            <ac:chgData name="Caroline Ge-Ge Keller" userId="7312dece-d5c9-42f1-a8ec-387edffbcf79" providerId="ADAL" clId="{00EC79D1-D9E6-442B-9952-430B9E35CEC5}" dt="2025-01-23T10:32:48.672" v="51" actId="478"/>
            <ac:picMkLst>
              <pc:docMk/>
              <pc:sldMasterMk cId="3378982448" sldId="2147483687"/>
              <pc:sldLayoutMk cId="501115202" sldId="2147483700"/>
              <ac:picMk id="8" creationId="{25497F1C-0BE8-C248-802C-36C32173BA41}"/>
            </ac:picMkLst>
          </pc:picChg>
          <pc:picChg chg="add mod">
            <ac:chgData name="Caroline Ge-Ge Keller" userId="7312dece-d5c9-42f1-a8ec-387edffbcf79" providerId="ADAL" clId="{00EC79D1-D9E6-442B-9952-430B9E35CEC5}" dt="2025-01-23T10:32:55.997" v="53" actId="1076"/>
            <ac:picMkLst>
              <pc:docMk/>
              <pc:sldMasterMk cId="3378982448" sldId="2147483687"/>
              <pc:sldLayoutMk cId="501115202" sldId="2147483700"/>
              <ac:picMk id="11" creationId="{D0792A2D-0167-1F72-4AB7-5D9307102000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4:35.256" v="69"/>
          <pc:sldLayoutMkLst>
            <pc:docMk/>
            <pc:sldMasterMk cId="3378982448" sldId="2147483687"/>
            <pc:sldLayoutMk cId="2956119725" sldId="2147483701"/>
          </pc:sldLayoutMkLst>
          <pc:picChg chg="add mod">
            <ac:chgData name="Caroline Ge-Ge Keller" userId="7312dece-d5c9-42f1-a8ec-387edffbcf79" providerId="ADAL" clId="{00EC79D1-D9E6-442B-9952-430B9E35CEC5}" dt="2025-01-23T10:33:03.001" v="55"/>
            <ac:picMkLst>
              <pc:docMk/>
              <pc:sldMasterMk cId="3378982448" sldId="2147483687"/>
              <pc:sldLayoutMk cId="2956119725" sldId="2147483701"/>
              <ac:picMk id="2" creationId="{3032DAF1-6DC2-892B-C630-30CC41F2BF51}"/>
            </ac:picMkLst>
          </pc:picChg>
          <pc:picChg chg="add mod">
            <ac:chgData name="Caroline Ge-Ge Keller" userId="7312dece-d5c9-42f1-a8ec-387edffbcf79" providerId="ADAL" clId="{00EC79D1-D9E6-442B-9952-430B9E35CEC5}" dt="2025-01-23T10:33:03.001" v="55"/>
            <ac:picMkLst>
              <pc:docMk/>
              <pc:sldMasterMk cId="3378982448" sldId="2147483687"/>
              <pc:sldLayoutMk cId="2956119725" sldId="2147483701"/>
              <ac:picMk id="3" creationId="{8A3F2923-1C8F-138D-B335-284D72F3725A}"/>
            </ac:picMkLst>
          </pc:picChg>
          <pc:picChg chg="add mod">
            <ac:chgData name="Caroline Ge-Ge Keller" userId="7312dece-d5c9-42f1-a8ec-387edffbcf79" providerId="ADAL" clId="{00EC79D1-D9E6-442B-9952-430B9E35CEC5}" dt="2025-01-23T10:34:35.256" v="69"/>
            <ac:picMkLst>
              <pc:docMk/>
              <pc:sldMasterMk cId="3378982448" sldId="2147483687"/>
              <pc:sldLayoutMk cId="2956119725" sldId="2147483701"/>
              <ac:picMk id="4" creationId="{EF5F3A3C-2749-40B0-60AE-F901A6494130}"/>
            </ac:picMkLst>
          </pc:picChg>
          <pc:picChg chg="del">
            <ac:chgData name="Caroline Ge-Ge Keller" userId="7312dece-d5c9-42f1-a8ec-387edffbcf79" providerId="ADAL" clId="{00EC79D1-D9E6-442B-9952-430B9E35CEC5}" dt="2025-01-23T10:34:35.043" v="68" actId="478"/>
            <ac:picMkLst>
              <pc:docMk/>
              <pc:sldMasterMk cId="3378982448" sldId="2147483687"/>
              <pc:sldLayoutMk cId="2956119725" sldId="2147483701"/>
              <ac:picMk id="8" creationId="{25497F1C-0BE8-C248-802C-36C32173BA41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4:40.202" v="71"/>
          <pc:sldLayoutMkLst>
            <pc:docMk/>
            <pc:sldMasterMk cId="3378982448" sldId="2147483687"/>
            <pc:sldLayoutMk cId="3274285178" sldId="2147483702"/>
          </pc:sldLayoutMkLst>
          <pc:picChg chg="add mod">
            <ac:chgData name="Caroline Ge-Ge Keller" userId="7312dece-d5c9-42f1-a8ec-387edffbcf79" providerId="ADAL" clId="{00EC79D1-D9E6-442B-9952-430B9E35CEC5}" dt="2025-01-23T10:33:03.692" v="56"/>
            <ac:picMkLst>
              <pc:docMk/>
              <pc:sldMasterMk cId="3378982448" sldId="2147483687"/>
              <pc:sldLayoutMk cId="3274285178" sldId="2147483702"/>
              <ac:picMk id="2" creationId="{BF383211-2931-CEDE-24D9-C76235722E3E}"/>
            </ac:picMkLst>
          </pc:picChg>
          <pc:picChg chg="add mod">
            <ac:chgData name="Caroline Ge-Ge Keller" userId="7312dece-d5c9-42f1-a8ec-387edffbcf79" providerId="ADAL" clId="{00EC79D1-D9E6-442B-9952-430B9E35CEC5}" dt="2025-01-23T10:33:03.692" v="56"/>
            <ac:picMkLst>
              <pc:docMk/>
              <pc:sldMasterMk cId="3378982448" sldId="2147483687"/>
              <pc:sldLayoutMk cId="3274285178" sldId="2147483702"/>
              <ac:picMk id="3" creationId="{F4BB7834-2AFB-5EE7-5505-69983911A9D9}"/>
            </ac:picMkLst>
          </pc:picChg>
          <pc:picChg chg="add mod">
            <ac:chgData name="Caroline Ge-Ge Keller" userId="7312dece-d5c9-42f1-a8ec-387edffbcf79" providerId="ADAL" clId="{00EC79D1-D9E6-442B-9952-430B9E35CEC5}" dt="2025-01-23T10:34:40.202" v="71"/>
            <ac:picMkLst>
              <pc:docMk/>
              <pc:sldMasterMk cId="3378982448" sldId="2147483687"/>
              <pc:sldLayoutMk cId="3274285178" sldId="2147483702"/>
              <ac:picMk id="4" creationId="{92A5CE14-0FAA-C172-46B8-D59B546302BF}"/>
            </ac:picMkLst>
          </pc:picChg>
          <pc:picChg chg="del">
            <ac:chgData name="Caroline Ge-Ge Keller" userId="7312dece-d5c9-42f1-a8ec-387edffbcf79" providerId="ADAL" clId="{00EC79D1-D9E6-442B-9952-430B9E35CEC5}" dt="2025-01-23T10:34:39.962" v="70" actId="478"/>
            <ac:picMkLst>
              <pc:docMk/>
              <pc:sldMasterMk cId="3378982448" sldId="2147483687"/>
              <pc:sldLayoutMk cId="3274285178" sldId="2147483702"/>
              <ac:picMk id="8" creationId="{25497F1C-0BE8-C248-802C-36C32173BA41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4:42.535" v="73"/>
          <pc:sldLayoutMkLst>
            <pc:docMk/>
            <pc:sldMasterMk cId="3378982448" sldId="2147483687"/>
            <pc:sldLayoutMk cId="535114842" sldId="2147483703"/>
          </pc:sldLayoutMkLst>
          <pc:picChg chg="add mod">
            <ac:chgData name="Caroline Ge-Ge Keller" userId="7312dece-d5c9-42f1-a8ec-387edffbcf79" providerId="ADAL" clId="{00EC79D1-D9E6-442B-9952-430B9E35CEC5}" dt="2025-01-23T10:33:05.588" v="57"/>
            <ac:picMkLst>
              <pc:docMk/>
              <pc:sldMasterMk cId="3378982448" sldId="2147483687"/>
              <pc:sldLayoutMk cId="535114842" sldId="2147483703"/>
              <ac:picMk id="2" creationId="{55D6EF5F-6369-69CA-6431-F87D1C5F15AF}"/>
            </ac:picMkLst>
          </pc:picChg>
          <pc:picChg chg="add mod">
            <ac:chgData name="Caroline Ge-Ge Keller" userId="7312dece-d5c9-42f1-a8ec-387edffbcf79" providerId="ADAL" clId="{00EC79D1-D9E6-442B-9952-430B9E35CEC5}" dt="2025-01-23T10:33:05.588" v="57"/>
            <ac:picMkLst>
              <pc:docMk/>
              <pc:sldMasterMk cId="3378982448" sldId="2147483687"/>
              <pc:sldLayoutMk cId="535114842" sldId="2147483703"/>
              <ac:picMk id="3" creationId="{CCCC8028-FFAE-AE83-12EE-E62C9ACF1EBF}"/>
            </ac:picMkLst>
          </pc:picChg>
          <pc:picChg chg="add mod">
            <ac:chgData name="Caroline Ge-Ge Keller" userId="7312dece-d5c9-42f1-a8ec-387edffbcf79" providerId="ADAL" clId="{00EC79D1-D9E6-442B-9952-430B9E35CEC5}" dt="2025-01-23T10:34:42.535" v="73"/>
            <ac:picMkLst>
              <pc:docMk/>
              <pc:sldMasterMk cId="3378982448" sldId="2147483687"/>
              <pc:sldLayoutMk cId="535114842" sldId="2147483703"/>
              <ac:picMk id="5" creationId="{8D829989-C7B7-4BF2-B629-48D51022B16C}"/>
            </ac:picMkLst>
          </pc:picChg>
          <pc:picChg chg="del">
            <ac:chgData name="Caroline Ge-Ge Keller" userId="7312dece-d5c9-42f1-a8ec-387edffbcf79" providerId="ADAL" clId="{00EC79D1-D9E6-442B-9952-430B9E35CEC5}" dt="2025-01-23T10:34:42.354" v="72" actId="478"/>
            <ac:picMkLst>
              <pc:docMk/>
              <pc:sldMasterMk cId="3378982448" sldId="2147483687"/>
              <pc:sldLayoutMk cId="535114842" sldId="2147483703"/>
              <ac:picMk id="8" creationId="{25497F1C-0BE8-C248-802C-36C32173BA41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6:01.790" v="101" actId="1076"/>
          <pc:sldLayoutMkLst>
            <pc:docMk/>
            <pc:sldMasterMk cId="3378982448" sldId="2147483687"/>
            <pc:sldLayoutMk cId="3447123928" sldId="2147483704"/>
          </pc:sldLayoutMkLst>
          <pc:picChg chg="add mod">
            <ac:chgData name="Caroline Ge-Ge Keller" userId="7312dece-d5c9-42f1-a8ec-387edffbcf79" providerId="ADAL" clId="{00EC79D1-D9E6-442B-9952-430B9E35CEC5}" dt="2025-01-23T10:36:01.790" v="101" actId="1076"/>
            <ac:picMkLst>
              <pc:docMk/>
              <pc:sldMasterMk cId="3378982448" sldId="2147483687"/>
              <pc:sldLayoutMk cId="3447123928" sldId="2147483704"/>
              <ac:picMk id="2" creationId="{0EFF75F6-4B4D-F3EA-8B6D-F74DABC752E1}"/>
            </ac:picMkLst>
          </pc:picChg>
          <pc:picChg chg="add mod">
            <ac:chgData name="Caroline Ge-Ge Keller" userId="7312dece-d5c9-42f1-a8ec-387edffbcf79" providerId="ADAL" clId="{00EC79D1-D9E6-442B-9952-430B9E35CEC5}" dt="2025-01-23T10:35:58.996" v="100" actId="1076"/>
            <ac:picMkLst>
              <pc:docMk/>
              <pc:sldMasterMk cId="3378982448" sldId="2147483687"/>
              <pc:sldLayoutMk cId="3447123928" sldId="2147483704"/>
              <ac:picMk id="3" creationId="{2879CA83-FB5A-5C12-D1C2-F953FA8C08E4}"/>
            </ac:picMkLst>
          </pc:picChg>
          <pc:picChg chg="add mod">
            <ac:chgData name="Caroline Ge-Ge Keller" userId="7312dece-d5c9-42f1-a8ec-387edffbcf79" providerId="ADAL" clId="{00EC79D1-D9E6-442B-9952-430B9E35CEC5}" dt="2025-01-23T10:34:45.023" v="75"/>
            <ac:picMkLst>
              <pc:docMk/>
              <pc:sldMasterMk cId="3378982448" sldId="2147483687"/>
              <pc:sldLayoutMk cId="3447123928" sldId="2147483704"/>
              <ac:picMk id="5" creationId="{E4DBE86E-D13B-4508-4A30-D3B3607A0C6A}"/>
            </ac:picMkLst>
          </pc:picChg>
          <pc:picChg chg="del">
            <ac:chgData name="Caroline Ge-Ge Keller" userId="7312dece-d5c9-42f1-a8ec-387edffbcf79" providerId="ADAL" clId="{00EC79D1-D9E6-442B-9952-430B9E35CEC5}" dt="2025-01-23T10:34:44.794" v="74" actId="478"/>
            <ac:picMkLst>
              <pc:docMk/>
              <pc:sldMasterMk cId="3378982448" sldId="2147483687"/>
              <pc:sldLayoutMk cId="3447123928" sldId="2147483704"/>
              <ac:picMk id="8" creationId="{25497F1C-0BE8-C248-802C-36C32173BA41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4:47.881" v="77"/>
          <pc:sldLayoutMkLst>
            <pc:docMk/>
            <pc:sldMasterMk cId="3378982448" sldId="2147483687"/>
            <pc:sldLayoutMk cId="3406009812" sldId="2147483705"/>
          </pc:sldLayoutMkLst>
          <pc:picChg chg="add mod">
            <ac:chgData name="Caroline Ge-Ge Keller" userId="7312dece-d5c9-42f1-a8ec-387edffbcf79" providerId="ADAL" clId="{00EC79D1-D9E6-442B-9952-430B9E35CEC5}" dt="2025-01-23T10:33:08.555" v="59"/>
            <ac:picMkLst>
              <pc:docMk/>
              <pc:sldMasterMk cId="3378982448" sldId="2147483687"/>
              <pc:sldLayoutMk cId="3406009812" sldId="2147483705"/>
              <ac:picMk id="2" creationId="{87CF63CC-425F-9B16-A932-9BC3B40E4F7D}"/>
            </ac:picMkLst>
          </pc:picChg>
          <pc:picChg chg="add mod">
            <ac:chgData name="Caroline Ge-Ge Keller" userId="7312dece-d5c9-42f1-a8ec-387edffbcf79" providerId="ADAL" clId="{00EC79D1-D9E6-442B-9952-430B9E35CEC5}" dt="2025-01-23T10:33:08.555" v="59"/>
            <ac:picMkLst>
              <pc:docMk/>
              <pc:sldMasterMk cId="3378982448" sldId="2147483687"/>
              <pc:sldLayoutMk cId="3406009812" sldId="2147483705"/>
              <ac:picMk id="3" creationId="{2CEF8EF0-E45E-6D03-4F1A-A701BED12F6F}"/>
            </ac:picMkLst>
          </pc:picChg>
          <pc:picChg chg="add mod">
            <ac:chgData name="Caroline Ge-Ge Keller" userId="7312dece-d5c9-42f1-a8ec-387edffbcf79" providerId="ADAL" clId="{00EC79D1-D9E6-442B-9952-430B9E35CEC5}" dt="2025-01-23T10:34:47.881" v="77"/>
            <ac:picMkLst>
              <pc:docMk/>
              <pc:sldMasterMk cId="3378982448" sldId="2147483687"/>
              <pc:sldLayoutMk cId="3406009812" sldId="2147483705"/>
              <ac:picMk id="5" creationId="{3FD64CFA-543D-D0BC-171D-461F97C77ED4}"/>
            </ac:picMkLst>
          </pc:picChg>
          <pc:picChg chg="del">
            <ac:chgData name="Caroline Ge-Ge Keller" userId="7312dece-d5c9-42f1-a8ec-387edffbcf79" providerId="ADAL" clId="{00EC79D1-D9E6-442B-9952-430B9E35CEC5}" dt="2025-01-23T10:34:47.715" v="76" actId="478"/>
            <ac:picMkLst>
              <pc:docMk/>
              <pc:sldMasterMk cId="3378982448" sldId="2147483687"/>
              <pc:sldLayoutMk cId="3406009812" sldId="2147483705"/>
              <ac:picMk id="8" creationId="{25497F1C-0BE8-C248-802C-36C32173BA41}"/>
            </ac:picMkLst>
          </pc:picChg>
        </pc:sldLayoutChg>
        <pc:sldLayoutChg chg="addSp delSp modSp mod ord">
          <pc:chgData name="Caroline Ge-Ge Keller" userId="7312dece-d5c9-42f1-a8ec-387edffbcf79" providerId="ADAL" clId="{00EC79D1-D9E6-442B-9952-430B9E35CEC5}" dt="2025-01-23T10:37:34.395" v="124" actId="20578"/>
          <pc:sldLayoutMkLst>
            <pc:docMk/>
            <pc:sldMasterMk cId="3378982448" sldId="2147483687"/>
            <pc:sldLayoutMk cId="2795761179" sldId="2147483706"/>
          </pc:sldLayoutMkLst>
          <pc:picChg chg="add mod">
            <ac:chgData name="Caroline Ge-Ge Keller" userId="7312dece-d5c9-42f1-a8ec-387edffbcf79" providerId="ADAL" clId="{00EC79D1-D9E6-442B-9952-430B9E35CEC5}" dt="2025-01-23T10:33:10.261" v="60"/>
            <ac:picMkLst>
              <pc:docMk/>
              <pc:sldMasterMk cId="3378982448" sldId="2147483687"/>
              <pc:sldLayoutMk cId="2795761179" sldId="2147483706"/>
              <ac:picMk id="2" creationId="{E74D9A67-F47F-A93D-8B40-ABBD3478A85D}"/>
            </ac:picMkLst>
          </pc:picChg>
          <pc:picChg chg="add mod">
            <ac:chgData name="Caroline Ge-Ge Keller" userId="7312dece-d5c9-42f1-a8ec-387edffbcf79" providerId="ADAL" clId="{00EC79D1-D9E6-442B-9952-430B9E35CEC5}" dt="2025-01-23T10:33:10.261" v="60"/>
            <ac:picMkLst>
              <pc:docMk/>
              <pc:sldMasterMk cId="3378982448" sldId="2147483687"/>
              <pc:sldLayoutMk cId="2795761179" sldId="2147483706"/>
              <ac:picMk id="3" creationId="{D463D03F-79C4-F942-766A-A49E5F712232}"/>
            </ac:picMkLst>
          </pc:picChg>
          <pc:picChg chg="add mod">
            <ac:chgData name="Caroline Ge-Ge Keller" userId="7312dece-d5c9-42f1-a8ec-387edffbcf79" providerId="ADAL" clId="{00EC79D1-D9E6-442B-9952-430B9E35CEC5}" dt="2025-01-23T10:34:50.115" v="79"/>
            <ac:picMkLst>
              <pc:docMk/>
              <pc:sldMasterMk cId="3378982448" sldId="2147483687"/>
              <pc:sldLayoutMk cId="2795761179" sldId="2147483706"/>
              <ac:picMk id="5" creationId="{22FBCABE-3781-3ED7-8F2D-E44D117BA1F5}"/>
            </ac:picMkLst>
          </pc:picChg>
          <pc:picChg chg="del">
            <ac:chgData name="Caroline Ge-Ge Keller" userId="7312dece-d5c9-42f1-a8ec-387edffbcf79" providerId="ADAL" clId="{00EC79D1-D9E6-442B-9952-430B9E35CEC5}" dt="2025-01-23T10:34:49.946" v="78" actId="478"/>
            <ac:picMkLst>
              <pc:docMk/>
              <pc:sldMasterMk cId="3378982448" sldId="2147483687"/>
              <pc:sldLayoutMk cId="2795761179" sldId="2147483706"/>
              <ac:picMk id="8" creationId="{25497F1C-0BE8-C248-802C-36C32173BA41}"/>
            </ac:picMkLst>
          </pc:picChg>
          <pc:picChg chg="add del">
            <ac:chgData name="Caroline Ge-Ge Keller" userId="7312dece-d5c9-42f1-a8ec-387edffbcf79" providerId="ADAL" clId="{00EC79D1-D9E6-442B-9952-430B9E35CEC5}" dt="2025-01-23T10:36:56.972" v="121" actId="478"/>
            <ac:picMkLst>
              <pc:docMk/>
              <pc:sldMasterMk cId="3378982448" sldId="2147483687"/>
              <pc:sldLayoutMk cId="2795761179" sldId="2147483706"/>
              <ac:picMk id="19" creationId="{070A2D9E-C8BC-F140-A661-F399684328D0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4:52.946" v="81"/>
          <pc:sldLayoutMkLst>
            <pc:docMk/>
            <pc:sldMasterMk cId="3378982448" sldId="2147483687"/>
            <pc:sldLayoutMk cId="1806494594" sldId="2147483707"/>
          </pc:sldLayoutMkLst>
          <pc:picChg chg="add mod">
            <ac:chgData name="Caroline Ge-Ge Keller" userId="7312dece-d5c9-42f1-a8ec-387edffbcf79" providerId="ADAL" clId="{00EC79D1-D9E6-442B-9952-430B9E35CEC5}" dt="2025-01-23T10:33:10.824" v="61"/>
            <ac:picMkLst>
              <pc:docMk/>
              <pc:sldMasterMk cId="3378982448" sldId="2147483687"/>
              <pc:sldLayoutMk cId="1806494594" sldId="2147483707"/>
              <ac:picMk id="2" creationId="{EEAA69EF-4ADB-5FF9-8625-522F93C8002F}"/>
            </ac:picMkLst>
          </pc:picChg>
          <pc:picChg chg="add mod">
            <ac:chgData name="Caroline Ge-Ge Keller" userId="7312dece-d5c9-42f1-a8ec-387edffbcf79" providerId="ADAL" clId="{00EC79D1-D9E6-442B-9952-430B9E35CEC5}" dt="2025-01-23T10:33:10.824" v="61"/>
            <ac:picMkLst>
              <pc:docMk/>
              <pc:sldMasterMk cId="3378982448" sldId="2147483687"/>
              <pc:sldLayoutMk cId="1806494594" sldId="2147483707"/>
              <ac:picMk id="3" creationId="{A94E4413-C175-B266-086E-40EC423C410F}"/>
            </ac:picMkLst>
          </pc:picChg>
          <pc:picChg chg="add mod">
            <ac:chgData name="Caroline Ge-Ge Keller" userId="7312dece-d5c9-42f1-a8ec-387edffbcf79" providerId="ADAL" clId="{00EC79D1-D9E6-442B-9952-430B9E35CEC5}" dt="2025-01-23T10:34:52.946" v="81"/>
            <ac:picMkLst>
              <pc:docMk/>
              <pc:sldMasterMk cId="3378982448" sldId="2147483687"/>
              <pc:sldLayoutMk cId="1806494594" sldId="2147483707"/>
              <ac:picMk id="4" creationId="{3F7CCD2C-FA39-BCC3-651B-436C23A997B6}"/>
            </ac:picMkLst>
          </pc:picChg>
          <pc:picChg chg="del">
            <ac:chgData name="Caroline Ge-Ge Keller" userId="7312dece-d5c9-42f1-a8ec-387edffbcf79" providerId="ADAL" clId="{00EC79D1-D9E6-442B-9952-430B9E35CEC5}" dt="2025-01-23T10:34:52.770" v="80" actId="478"/>
            <ac:picMkLst>
              <pc:docMk/>
              <pc:sldMasterMk cId="3378982448" sldId="2147483687"/>
              <pc:sldLayoutMk cId="1806494594" sldId="2147483707"/>
              <ac:picMk id="8" creationId="{25497F1C-0BE8-C248-802C-36C32173BA41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4:55.683" v="83"/>
          <pc:sldLayoutMkLst>
            <pc:docMk/>
            <pc:sldMasterMk cId="3378982448" sldId="2147483687"/>
            <pc:sldLayoutMk cId="3951357026" sldId="2147483708"/>
          </pc:sldLayoutMkLst>
          <pc:picChg chg="add mod">
            <ac:chgData name="Caroline Ge-Ge Keller" userId="7312dece-d5c9-42f1-a8ec-387edffbcf79" providerId="ADAL" clId="{00EC79D1-D9E6-442B-9952-430B9E35CEC5}" dt="2025-01-23T10:33:11.441" v="62"/>
            <ac:picMkLst>
              <pc:docMk/>
              <pc:sldMasterMk cId="3378982448" sldId="2147483687"/>
              <pc:sldLayoutMk cId="3951357026" sldId="2147483708"/>
              <ac:picMk id="2" creationId="{AD5066DA-DEC4-7520-AA2F-1642D03F3CD6}"/>
            </ac:picMkLst>
          </pc:picChg>
          <pc:picChg chg="add mod">
            <ac:chgData name="Caroline Ge-Ge Keller" userId="7312dece-d5c9-42f1-a8ec-387edffbcf79" providerId="ADAL" clId="{00EC79D1-D9E6-442B-9952-430B9E35CEC5}" dt="2025-01-23T10:33:11.441" v="62"/>
            <ac:picMkLst>
              <pc:docMk/>
              <pc:sldMasterMk cId="3378982448" sldId="2147483687"/>
              <pc:sldLayoutMk cId="3951357026" sldId="2147483708"/>
              <ac:picMk id="3" creationId="{E6C01497-F1C3-7897-8CC8-205F59B60042}"/>
            </ac:picMkLst>
          </pc:picChg>
          <pc:picChg chg="add mod">
            <ac:chgData name="Caroline Ge-Ge Keller" userId="7312dece-d5c9-42f1-a8ec-387edffbcf79" providerId="ADAL" clId="{00EC79D1-D9E6-442B-9952-430B9E35CEC5}" dt="2025-01-23T10:34:55.683" v="83"/>
            <ac:picMkLst>
              <pc:docMk/>
              <pc:sldMasterMk cId="3378982448" sldId="2147483687"/>
              <pc:sldLayoutMk cId="3951357026" sldId="2147483708"/>
              <ac:picMk id="4" creationId="{F2E06391-D960-13A2-4298-C6C292B6DACC}"/>
            </ac:picMkLst>
          </pc:picChg>
          <pc:picChg chg="del">
            <ac:chgData name="Caroline Ge-Ge Keller" userId="7312dece-d5c9-42f1-a8ec-387edffbcf79" providerId="ADAL" clId="{00EC79D1-D9E6-442B-9952-430B9E35CEC5}" dt="2025-01-23T10:34:55.516" v="82" actId="478"/>
            <ac:picMkLst>
              <pc:docMk/>
              <pc:sldMasterMk cId="3378982448" sldId="2147483687"/>
              <pc:sldLayoutMk cId="3951357026" sldId="2147483708"/>
              <ac:picMk id="8" creationId="{25497F1C-0BE8-C248-802C-36C32173BA41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5:33" v="94"/>
          <pc:sldLayoutMkLst>
            <pc:docMk/>
            <pc:sldMasterMk cId="3378982448" sldId="2147483687"/>
            <pc:sldLayoutMk cId="1752512047" sldId="2147483709"/>
          </pc:sldLayoutMkLst>
          <pc:picChg chg="add mod">
            <ac:chgData name="Caroline Ge-Ge Keller" userId="7312dece-d5c9-42f1-a8ec-387edffbcf79" providerId="ADAL" clId="{00EC79D1-D9E6-442B-9952-430B9E35CEC5}" dt="2025-01-23T10:35:33" v="94"/>
            <ac:picMkLst>
              <pc:docMk/>
              <pc:sldMasterMk cId="3378982448" sldId="2147483687"/>
              <pc:sldLayoutMk cId="1752512047" sldId="2147483709"/>
              <ac:picMk id="2" creationId="{DB1AEFEE-C075-87D9-D9E6-A73AAC41BE65}"/>
            </ac:picMkLst>
          </pc:picChg>
          <pc:picChg chg="del">
            <ac:chgData name="Caroline Ge-Ge Keller" userId="7312dece-d5c9-42f1-a8ec-387edffbcf79" providerId="ADAL" clId="{00EC79D1-D9E6-442B-9952-430B9E35CEC5}" dt="2025-01-23T10:35:32.828" v="93" actId="478"/>
            <ac:picMkLst>
              <pc:docMk/>
              <pc:sldMasterMk cId="3378982448" sldId="2147483687"/>
              <pc:sldLayoutMk cId="1752512047" sldId="2147483709"/>
              <ac:picMk id="7" creationId="{B1B0D322-266A-3746-96EA-27D2D10321B9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5:40.800" v="97" actId="1076"/>
          <pc:sldLayoutMkLst>
            <pc:docMk/>
            <pc:sldMasterMk cId="3378982448" sldId="2147483687"/>
            <pc:sldLayoutMk cId="462903117" sldId="2147483710"/>
          </pc:sldLayoutMkLst>
          <pc:picChg chg="add mod">
            <ac:chgData name="Caroline Ge-Ge Keller" userId="7312dece-d5c9-42f1-a8ec-387edffbcf79" providerId="ADAL" clId="{00EC79D1-D9E6-442B-9952-430B9E35CEC5}" dt="2025-01-23T10:33:14.159" v="63"/>
            <ac:picMkLst>
              <pc:docMk/>
              <pc:sldMasterMk cId="3378982448" sldId="2147483687"/>
              <pc:sldLayoutMk cId="462903117" sldId="2147483710"/>
              <ac:picMk id="2" creationId="{4ED44F25-4EE8-D599-7A4E-2AF630A52843}"/>
            </ac:picMkLst>
          </pc:picChg>
          <pc:picChg chg="add mod">
            <ac:chgData name="Caroline Ge-Ge Keller" userId="7312dece-d5c9-42f1-a8ec-387edffbcf79" providerId="ADAL" clId="{00EC79D1-D9E6-442B-9952-430B9E35CEC5}" dt="2025-01-23T10:33:14.159" v="63"/>
            <ac:picMkLst>
              <pc:docMk/>
              <pc:sldMasterMk cId="3378982448" sldId="2147483687"/>
              <pc:sldLayoutMk cId="462903117" sldId="2147483710"/>
              <ac:picMk id="3" creationId="{D41B27FB-F256-DEC4-69E8-51D60DBAC887}"/>
            </ac:picMkLst>
          </pc:picChg>
          <pc:picChg chg="add mod">
            <ac:chgData name="Caroline Ge-Ge Keller" userId="7312dece-d5c9-42f1-a8ec-387edffbcf79" providerId="ADAL" clId="{00EC79D1-D9E6-442B-9952-430B9E35CEC5}" dt="2025-01-23T10:35:40.800" v="97" actId="1076"/>
            <ac:picMkLst>
              <pc:docMk/>
              <pc:sldMasterMk cId="3378982448" sldId="2147483687"/>
              <pc:sldLayoutMk cId="462903117" sldId="2147483710"/>
              <ac:picMk id="4" creationId="{2843C57D-1413-BA88-8F01-CDC65110E9A2}"/>
            </ac:picMkLst>
          </pc:picChg>
          <pc:picChg chg="del">
            <ac:chgData name="Caroline Ge-Ge Keller" userId="7312dece-d5c9-42f1-a8ec-387edffbcf79" providerId="ADAL" clId="{00EC79D1-D9E6-442B-9952-430B9E35CEC5}" dt="2025-01-23T10:35:35.108" v="95" actId="478"/>
            <ac:picMkLst>
              <pc:docMk/>
              <pc:sldMasterMk cId="3378982448" sldId="2147483687"/>
              <pc:sldLayoutMk cId="462903117" sldId="2147483710"/>
              <ac:picMk id="10" creationId="{5C9FEBBC-7C02-9447-AE74-BBA8C4D26235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6:26.056" v="118" actId="1035"/>
          <pc:sldLayoutMkLst>
            <pc:docMk/>
            <pc:sldMasterMk cId="3378982448" sldId="2147483687"/>
            <pc:sldLayoutMk cId="2754049589" sldId="2147483711"/>
          </pc:sldLayoutMkLst>
          <pc:spChg chg="mod">
            <ac:chgData name="Caroline Ge-Ge Keller" userId="7312dece-d5c9-42f1-a8ec-387edffbcf79" providerId="ADAL" clId="{00EC79D1-D9E6-442B-9952-430B9E35CEC5}" dt="2025-01-23T10:36:26.056" v="118" actId="1035"/>
            <ac:spMkLst>
              <pc:docMk/>
              <pc:sldMasterMk cId="3378982448" sldId="2147483687"/>
              <pc:sldLayoutMk cId="2754049589" sldId="2147483711"/>
              <ac:spMk id="10" creationId="{503EDA06-9D0D-E24C-8423-6FC6B7CF59D0}"/>
            </ac:spMkLst>
          </pc:spChg>
          <pc:picChg chg="add mod">
            <ac:chgData name="Caroline Ge-Ge Keller" userId="7312dece-d5c9-42f1-a8ec-387edffbcf79" providerId="ADAL" clId="{00EC79D1-D9E6-442B-9952-430B9E35CEC5}" dt="2025-01-23T10:35:23.789" v="92"/>
            <ac:picMkLst>
              <pc:docMk/>
              <pc:sldMasterMk cId="3378982448" sldId="2147483687"/>
              <pc:sldLayoutMk cId="2754049589" sldId="2147483711"/>
              <ac:picMk id="2" creationId="{1194388C-F978-9689-6B12-83F9B45790BD}"/>
            </ac:picMkLst>
          </pc:picChg>
          <pc:picChg chg="add mod">
            <ac:chgData name="Caroline Ge-Ge Keller" userId="7312dece-d5c9-42f1-a8ec-387edffbcf79" providerId="ADAL" clId="{00EC79D1-D9E6-442B-9952-430B9E35CEC5}" dt="2025-01-23T10:36:17.379" v="102"/>
            <ac:picMkLst>
              <pc:docMk/>
              <pc:sldMasterMk cId="3378982448" sldId="2147483687"/>
              <pc:sldLayoutMk cId="2754049589" sldId="2147483711"/>
              <ac:picMk id="3" creationId="{AAA2F886-AD40-3C20-EDFF-7E944FBFCCD3}"/>
            </ac:picMkLst>
          </pc:picChg>
          <pc:picChg chg="add mod">
            <ac:chgData name="Caroline Ge-Ge Keller" userId="7312dece-d5c9-42f1-a8ec-387edffbcf79" providerId="ADAL" clId="{00EC79D1-D9E6-442B-9952-430B9E35CEC5}" dt="2025-01-23T10:36:17.379" v="102"/>
            <ac:picMkLst>
              <pc:docMk/>
              <pc:sldMasterMk cId="3378982448" sldId="2147483687"/>
              <pc:sldLayoutMk cId="2754049589" sldId="2147483711"/>
              <ac:picMk id="4" creationId="{6E9A85FD-792E-49E9-F5E4-C6BFEBDB90DC}"/>
            </ac:picMkLst>
          </pc:picChg>
          <pc:picChg chg="del">
            <ac:chgData name="Caroline Ge-Ge Keller" userId="7312dece-d5c9-42f1-a8ec-387edffbcf79" providerId="ADAL" clId="{00EC79D1-D9E6-442B-9952-430B9E35CEC5}" dt="2025-01-23T10:35:23.572" v="91" actId="478"/>
            <ac:picMkLst>
              <pc:docMk/>
              <pc:sldMasterMk cId="3378982448" sldId="2147483687"/>
              <pc:sldLayoutMk cId="2754049589" sldId="2147483711"/>
              <ac:picMk id="8" creationId="{25497F1C-0BE8-C248-802C-36C32173BA41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6:21.887" v="103"/>
          <pc:sldLayoutMkLst>
            <pc:docMk/>
            <pc:sldMasterMk cId="3378982448" sldId="2147483687"/>
            <pc:sldLayoutMk cId="2435285298" sldId="2147483712"/>
          </pc:sldLayoutMkLst>
          <pc:picChg chg="add mod">
            <ac:chgData name="Caroline Ge-Ge Keller" userId="7312dece-d5c9-42f1-a8ec-387edffbcf79" providerId="ADAL" clId="{00EC79D1-D9E6-442B-9952-430B9E35CEC5}" dt="2025-01-23T10:35:19.526" v="90" actId="1076"/>
            <ac:picMkLst>
              <pc:docMk/>
              <pc:sldMasterMk cId="3378982448" sldId="2147483687"/>
              <pc:sldLayoutMk cId="2435285298" sldId="2147483712"/>
              <ac:picMk id="2" creationId="{D0BF333F-E045-A699-B6B1-544E173AF822}"/>
            </ac:picMkLst>
          </pc:picChg>
          <pc:picChg chg="add mod">
            <ac:chgData name="Caroline Ge-Ge Keller" userId="7312dece-d5c9-42f1-a8ec-387edffbcf79" providerId="ADAL" clId="{00EC79D1-D9E6-442B-9952-430B9E35CEC5}" dt="2025-01-23T10:36:21.887" v="103"/>
            <ac:picMkLst>
              <pc:docMk/>
              <pc:sldMasterMk cId="3378982448" sldId="2147483687"/>
              <pc:sldLayoutMk cId="2435285298" sldId="2147483712"/>
              <ac:picMk id="3" creationId="{BCC658D3-CAF0-0E1C-3304-F214583EDD15}"/>
            </ac:picMkLst>
          </pc:picChg>
          <pc:picChg chg="add mod">
            <ac:chgData name="Caroline Ge-Ge Keller" userId="7312dece-d5c9-42f1-a8ec-387edffbcf79" providerId="ADAL" clId="{00EC79D1-D9E6-442B-9952-430B9E35CEC5}" dt="2025-01-23T10:36:21.887" v="103"/>
            <ac:picMkLst>
              <pc:docMk/>
              <pc:sldMasterMk cId="3378982448" sldId="2147483687"/>
              <pc:sldLayoutMk cId="2435285298" sldId="2147483712"/>
              <ac:picMk id="4" creationId="{CABAD42B-240A-3F68-43AB-5CB6347662CC}"/>
            </ac:picMkLst>
          </pc:picChg>
          <pc:picChg chg="del">
            <ac:chgData name="Caroline Ge-Ge Keller" userId="7312dece-d5c9-42f1-a8ec-387edffbcf79" providerId="ADAL" clId="{00EC79D1-D9E6-442B-9952-430B9E35CEC5}" dt="2025-01-23T10:35:13.801" v="89" actId="478"/>
            <ac:picMkLst>
              <pc:docMk/>
              <pc:sldMasterMk cId="3378982448" sldId="2147483687"/>
              <pc:sldLayoutMk cId="2435285298" sldId="2147483712"/>
              <ac:picMk id="8" creationId="{25497F1C-0BE8-C248-802C-36C32173BA41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5:06.951" v="85"/>
          <pc:sldLayoutMkLst>
            <pc:docMk/>
            <pc:sldMasterMk cId="3378982448" sldId="2147483687"/>
            <pc:sldLayoutMk cId="2058882467" sldId="2147483713"/>
          </pc:sldLayoutMkLst>
          <pc:picChg chg="add mod">
            <ac:chgData name="Caroline Ge-Ge Keller" userId="7312dece-d5c9-42f1-a8ec-387edffbcf79" providerId="ADAL" clId="{00EC79D1-D9E6-442B-9952-430B9E35CEC5}" dt="2025-01-23T10:33:18.301" v="64"/>
            <ac:picMkLst>
              <pc:docMk/>
              <pc:sldMasterMk cId="3378982448" sldId="2147483687"/>
              <pc:sldLayoutMk cId="2058882467" sldId="2147483713"/>
              <ac:picMk id="2" creationId="{7498F446-D810-405F-80FE-F677CF3D66EB}"/>
            </ac:picMkLst>
          </pc:picChg>
          <pc:picChg chg="add mod">
            <ac:chgData name="Caroline Ge-Ge Keller" userId="7312dece-d5c9-42f1-a8ec-387edffbcf79" providerId="ADAL" clId="{00EC79D1-D9E6-442B-9952-430B9E35CEC5}" dt="2025-01-23T10:33:18.301" v="64"/>
            <ac:picMkLst>
              <pc:docMk/>
              <pc:sldMasterMk cId="3378982448" sldId="2147483687"/>
              <pc:sldLayoutMk cId="2058882467" sldId="2147483713"/>
              <ac:picMk id="3" creationId="{E14559F9-BBEE-8FE7-A7DF-6E315FBDDF64}"/>
            </ac:picMkLst>
          </pc:picChg>
          <pc:picChg chg="add mod">
            <ac:chgData name="Caroline Ge-Ge Keller" userId="7312dece-d5c9-42f1-a8ec-387edffbcf79" providerId="ADAL" clId="{00EC79D1-D9E6-442B-9952-430B9E35CEC5}" dt="2025-01-23T10:35:06.951" v="85"/>
            <ac:picMkLst>
              <pc:docMk/>
              <pc:sldMasterMk cId="3378982448" sldId="2147483687"/>
              <pc:sldLayoutMk cId="2058882467" sldId="2147483713"/>
              <ac:picMk id="4" creationId="{3A04E99F-07E0-3CA0-F342-CE6764E42CD3}"/>
            </ac:picMkLst>
          </pc:picChg>
          <pc:picChg chg="del">
            <ac:chgData name="Caroline Ge-Ge Keller" userId="7312dece-d5c9-42f1-a8ec-387edffbcf79" providerId="ADAL" clId="{00EC79D1-D9E6-442B-9952-430B9E35CEC5}" dt="2025-01-23T10:35:06.757" v="84" actId="478"/>
            <ac:picMkLst>
              <pc:docMk/>
              <pc:sldMasterMk cId="3378982448" sldId="2147483687"/>
              <pc:sldLayoutMk cId="2058882467" sldId="2147483713"/>
              <ac:picMk id="6" creationId="{50F41A32-D9AC-1749-9CEA-299A03F4103A}"/>
            </ac:picMkLst>
          </pc:picChg>
        </pc:sldLayoutChg>
        <pc:sldLayoutChg chg="addSp delSp modSp mod">
          <pc:chgData name="Caroline Ge-Ge Keller" userId="7312dece-d5c9-42f1-a8ec-387edffbcf79" providerId="ADAL" clId="{00EC79D1-D9E6-442B-9952-430B9E35CEC5}" dt="2025-01-23T10:35:09.420" v="87"/>
          <pc:sldLayoutMkLst>
            <pc:docMk/>
            <pc:sldMasterMk cId="3378982448" sldId="2147483687"/>
            <pc:sldLayoutMk cId="1452375716" sldId="2147483714"/>
          </pc:sldLayoutMkLst>
          <pc:picChg chg="add mod">
            <ac:chgData name="Caroline Ge-Ge Keller" userId="7312dece-d5c9-42f1-a8ec-387edffbcf79" providerId="ADAL" clId="{00EC79D1-D9E6-442B-9952-430B9E35CEC5}" dt="2025-01-23T10:33:20.229" v="65"/>
            <ac:picMkLst>
              <pc:docMk/>
              <pc:sldMasterMk cId="3378982448" sldId="2147483687"/>
              <pc:sldLayoutMk cId="1452375716" sldId="2147483714"/>
              <ac:picMk id="2" creationId="{3FDEAB26-4978-C446-4DCC-CD4C2702CA45}"/>
            </ac:picMkLst>
          </pc:picChg>
          <pc:picChg chg="add mod">
            <ac:chgData name="Caroline Ge-Ge Keller" userId="7312dece-d5c9-42f1-a8ec-387edffbcf79" providerId="ADAL" clId="{00EC79D1-D9E6-442B-9952-430B9E35CEC5}" dt="2025-01-23T10:33:20.229" v="65"/>
            <ac:picMkLst>
              <pc:docMk/>
              <pc:sldMasterMk cId="3378982448" sldId="2147483687"/>
              <pc:sldLayoutMk cId="1452375716" sldId="2147483714"/>
              <ac:picMk id="3" creationId="{B0F3A090-9562-4175-8C41-98FDC260BBC7}"/>
            </ac:picMkLst>
          </pc:picChg>
          <pc:picChg chg="add mod">
            <ac:chgData name="Caroline Ge-Ge Keller" userId="7312dece-d5c9-42f1-a8ec-387edffbcf79" providerId="ADAL" clId="{00EC79D1-D9E6-442B-9952-430B9E35CEC5}" dt="2025-01-23T10:35:09.420" v="87"/>
            <ac:picMkLst>
              <pc:docMk/>
              <pc:sldMasterMk cId="3378982448" sldId="2147483687"/>
              <pc:sldLayoutMk cId="1452375716" sldId="2147483714"/>
              <ac:picMk id="4" creationId="{1194F918-F85A-91F4-FC59-EC1FA26FB9A9}"/>
            </ac:picMkLst>
          </pc:picChg>
          <pc:picChg chg="del">
            <ac:chgData name="Caroline Ge-Ge Keller" userId="7312dece-d5c9-42f1-a8ec-387edffbcf79" providerId="ADAL" clId="{00EC79D1-D9E6-442B-9952-430B9E35CEC5}" dt="2025-01-23T10:35:09.059" v="86" actId="478"/>
            <ac:picMkLst>
              <pc:docMk/>
              <pc:sldMasterMk cId="3378982448" sldId="2147483687"/>
              <pc:sldLayoutMk cId="1452375716" sldId="2147483714"/>
              <ac:picMk id="6" creationId="{50F41A32-D9AC-1749-9CEA-299A03F4103A}"/>
            </ac:picMkLst>
          </pc:picChg>
        </pc:sldLayoutChg>
      </pc:sldMasterChg>
    </pc:docChg>
  </pc:docChgLst>
  <pc:docChgLst>
    <pc:chgData name="Caroline Ge-Ge Keller" userId="S::cgk@ehsj.dk::7312dece-d5c9-42f1-a8ec-387edffbcf79" providerId="AD" clId="Web-{EC96A57F-A741-9705-6C9A-03824F5A373A}"/>
    <pc:docChg chg="mod modSld addMainMaster delMainMaster modMainMaster setSldSz">
      <pc:chgData name="Caroline Ge-Ge Keller" userId="S::cgk@ehsj.dk::7312dece-d5c9-42f1-a8ec-387edffbcf79" providerId="AD" clId="Web-{EC96A57F-A741-9705-6C9A-03824F5A373A}" dt="2025-01-23T10:29:25.189" v="1"/>
      <pc:docMkLst>
        <pc:docMk/>
      </pc:docMkLst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3678782960" sldId="257"/>
        </pc:sldMkLst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3678782960" sldId="257"/>
            <ac:spMk id="10" creationId="{1E52BA95-28F0-644C-B439-5D77A675B1C3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3678782960" sldId="257"/>
            <ac:spMk id="11" creationId="{97997CEE-B098-FD4C-9E6F-B427F8C80AC5}"/>
          </ac:spMkLst>
        </pc:spChg>
        <pc:picChg chg="mod">
          <ac:chgData name="Caroline Ge-Ge Keller" userId="S::cgk@ehsj.dk::7312dece-d5c9-42f1-a8ec-387edffbcf79" providerId="AD" clId="Web-{EC96A57F-A741-9705-6C9A-03824F5A373A}" dt="2025-01-23T10:29:19.438" v="0"/>
          <ac:picMkLst>
            <pc:docMk/>
            <pc:sldMk cId="3678782960" sldId="257"/>
            <ac:picMk id="3" creationId="{26E6FC05-9325-5D8F-2614-16A1B0C9BDF4}"/>
          </ac:picMkLst>
        </pc:picChg>
        <pc:picChg chg="mod">
          <ac:chgData name="Caroline Ge-Ge Keller" userId="S::cgk@ehsj.dk::7312dece-d5c9-42f1-a8ec-387edffbcf79" providerId="AD" clId="Web-{EC96A57F-A741-9705-6C9A-03824F5A373A}" dt="2025-01-23T10:29:19.438" v="0"/>
          <ac:picMkLst>
            <pc:docMk/>
            <pc:sldMk cId="3678782960" sldId="257"/>
            <ac:picMk id="4" creationId="{D48069DE-F44B-CFB1-6D35-6E57077689BB}"/>
          </ac:picMkLst>
        </pc:pic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218701810" sldId="258"/>
        </pc:sldMkLst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18701810" sldId="258"/>
            <ac:spMk id="8" creationId="{8574EA66-FCAB-284C-B3EF-DEA6971B56EC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18701810" sldId="258"/>
            <ac:spMk id="9" creationId="{CF2E63CC-DF5B-464B-91B8-F0B8E2898346}"/>
          </ac:spMkLst>
        </pc:spChg>
        <pc:picChg chg="mod">
          <ac:chgData name="Caroline Ge-Ge Keller" userId="S::cgk@ehsj.dk::7312dece-d5c9-42f1-a8ec-387edffbcf79" providerId="AD" clId="Web-{EC96A57F-A741-9705-6C9A-03824F5A373A}" dt="2025-01-23T10:29:19.438" v="0"/>
          <ac:picMkLst>
            <pc:docMk/>
            <pc:sldMk cId="218701810" sldId="258"/>
            <ac:picMk id="3" creationId="{FB2040A3-1AB9-60CE-5216-AEFA51CA5088}"/>
          </ac:picMkLst>
        </pc:picChg>
        <pc:picChg chg="mod">
          <ac:chgData name="Caroline Ge-Ge Keller" userId="S::cgk@ehsj.dk::7312dece-d5c9-42f1-a8ec-387edffbcf79" providerId="AD" clId="Web-{EC96A57F-A741-9705-6C9A-03824F5A373A}" dt="2025-01-23T10:29:19.438" v="0"/>
          <ac:picMkLst>
            <pc:docMk/>
            <pc:sldMk cId="218701810" sldId="258"/>
            <ac:picMk id="4" creationId="{8C3B5702-1429-64D3-8E0D-4F49A74B40FB}"/>
          </ac:picMkLst>
        </pc:pic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2595728277" sldId="260"/>
        </pc:sldMkLst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595728277" sldId="260"/>
            <ac:spMk id="2" creationId="{4F8FED67-419A-D14D-9799-92268C9B3241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595728277" sldId="260"/>
            <ac:spMk id="3" creationId="{69A49510-AD1D-F849-92B0-A49B298625E3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595728277" sldId="260"/>
            <ac:spMk id="4" creationId="{8846F8F6-8FD1-2543-82FB-6860D2426D0F}"/>
          </ac:spMkLst>
        </pc:sp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908343571" sldId="261"/>
        </pc:sldMkLst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908343571" sldId="261"/>
            <ac:spMk id="2" creationId="{DC65C852-A310-4A40-AF68-C8FAE0F10BBA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908343571" sldId="261"/>
            <ac:spMk id="3" creationId="{FF45568A-582F-8B43-BE50-39DA42E2E3FF}"/>
          </ac:spMkLst>
        </pc:sp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4016975878" sldId="262"/>
        </pc:sldMkLst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4016975878" sldId="262"/>
            <ac:spMk id="2" creationId="{6EECBB40-5F7F-1543-A142-193C28074AB8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4016975878" sldId="262"/>
            <ac:spMk id="3" creationId="{3874B927-58A3-4743-9EF7-6DC9097AF206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4016975878" sldId="262"/>
            <ac:spMk id="4" creationId="{80A27908-59B3-714E-BAAD-363FD60153B5}"/>
          </ac:spMkLst>
        </pc:sp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2063925659" sldId="263"/>
        </pc:sldMkLst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063925659" sldId="263"/>
            <ac:spMk id="2" creationId="{CBE7D7AE-FD3E-7344-8EB0-A8ADD8BB4829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063925659" sldId="263"/>
            <ac:spMk id="3" creationId="{F4DECD33-4D2A-2F47-B07E-7E256C6DDAC4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063925659" sldId="263"/>
            <ac:spMk id="4" creationId="{AE17CE2E-5785-3940-868E-D10144C75814}"/>
          </ac:spMkLst>
        </pc:sp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1798270844" sldId="264"/>
        </pc:sldMkLst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1798270844" sldId="264"/>
            <ac:spMk id="2" creationId="{3FA98DBA-8A3D-E743-873C-C910C3B8B7B7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1798270844" sldId="264"/>
            <ac:spMk id="3" creationId="{B6A2B46F-297F-8D45-A168-E25F3585FAB2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1798270844" sldId="264"/>
            <ac:spMk id="4" creationId="{044AC099-F05D-DE43-B78A-559F5FEE2DD2}"/>
          </ac:spMkLst>
        </pc:sp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561270350" sldId="265"/>
        </pc:sldMkLst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561270350" sldId="265"/>
            <ac:spMk id="4" creationId="{AB253872-63FD-5242-8911-D1F29D61AFE9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561270350" sldId="265"/>
            <ac:spMk id="5" creationId="{7E6EAF41-3AC9-D34E-9339-7AA3609A5EC3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561270350" sldId="265"/>
            <ac:spMk id="7" creationId="{6682CD2C-3D35-EA47-A4FD-4F8C58375BDE}"/>
          </ac:spMkLst>
        </pc:sp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3059193560" sldId="266"/>
        </pc:sldMkLst>
        <pc:spChg chg="mod ord">
          <ac:chgData name="Caroline Ge-Ge Keller" userId="S::cgk@ehsj.dk::7312dece-d5c9-42f1-a8ec-387edffbcf79" providerId="AD" clId="Web-{EC96A57F-A741-9705-6C9A-03824F5A373A}" dt="2025-01-23T10:29:25.189" v="1"/>
          <ac:spMkLst>
            <pc:docMk/>
            <pc:sldMk cId="3059193560" sldId="266"/>
            <ac:spMk id="2" creationId="{CD62AB7A-9B2F-0742-BC94-C7790D6D5A72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3059193560" sldId="266"/>
            <ac:spMk id="4" creationId="{4D6984B2-A55F-3343-9F96-9CA3621794BC}"/>
          </ac:spMkLst>
        </pc:spChg>
        <pc:picChg chg="mod">
          <ac:chgData name="Caroline Ge-Ge Keller" userId="S::cgk@ehsj.dk::7312dece-d5c9-42f1-a8ec-387edffbcf79" providerId="AD" clId="Web-{EC96A57F-A741-9705-6C9A-03824F5A373A}" dt="2025-01-23T10:29:19.438" v="0"/>
          <ac:picMkLst>
            <pc:docMk/>
            <pc:sldMk cId="3059193560" sldId="266"/>
            <ac:picMk id="3" creationId="{DEE13669-BA7E-8A4C-90D1-7553C139E55B}"/>
          </ac:picMkLst>
        </pc:pic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1996214245" sldId="267"/>
        </pc:sldMkLst>
        <pc:spChg chg="mod ord">
          <ac:chgData name="Caroline Ge-Ge Keller" userId="S::cgk@ehsj.dk::7312dece-d5c9-42f1-a8ec-387edffbcf79" providerId="AD" clId="Web-{EC96A57F-A741-9705-6C9A-03824F5A373A}" dt="2025-01-23T10:29:25.189" v="1"/>
          <ac:spMkLst>
            <pc:docMk/>
            <pc:sldMk cId="1996214245" sldId="267"/>
            <ac:spMk id="2" creationId="{3E1A58F3-E779-5848-B8AE-4E4643B7F04D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1996214245" sldId="267"/>
            <ac:spMk id="3" creationId="{573A0A63-7F2A-DB46-BE5B-B8799E9AFEF1}"/>
          </ac:spMkLst>
        </pc:sp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797090437" sldId="268"/>
        </pc:sldMkLst>
        <pc:spChg chg="mod ord">
          <ac:chgData name="Caroline Ge-Ge Keller" userId="S::cgk@ehsj.dk::7312dece-d5c9-42f1-a8ec-387edffbcf79" providerId="AD" clId="Web-{EC96A57F-A741-9705-6C9A-03824F5A373A}" dt="2025-01-23T10:29:25.189" v="1"/>
          <ac:spMkLst>
            <pc:docMk/>
            <pc:sldMk cId="797090437" sldId="268"/>
            <ac:spMk id="2" creationId="{C8AF42C9-BBBA-4F48-A271-1BFB0C7AD8F7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797090437" sldId="268"/>
            <ac:spMk id="3" creationId="{C8027023-F634-E647-A509-7990AA596ED0}"/>
          </ac:spMkLst>
        </pc:sp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2995603056" sldId="269"/>
        </pc:sldMkLst>
        <pc:spChg chg="mod ord">
          <ac:chgData name="Caroline Ge-Ge Keller" userId="S::cgk@ehsj.dk::7312dece-d5c9-42f1-a8ec-387edffbcf79" providerId="AD" clId="Web-{EC96A57F-A741-9705-6C9A-03824F5A373A}" dt="2025-01-23T10:29:25.189" v="1"/>
          <ac:spMkLst>
            <pc:docMk/>
            <pc:sldMk cId="2995603056" sldId="269"/>
            <ac:spMk id="2" creationId="{6BE42C90-8FE6-BF40-91E9-8D15514460DF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995603056" sldId="269"/>
            <ac:spMk id="3" creationId="{4AD1A9E0-2F70-624C-9FE6-6DB53D1C5DCA}"/>
          </ac:spMkLst>
        </pc:sp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1377951682" sldId="270"/>
        </pc:sldMkLst>
        <pc:spChg chg="mod ord">
          <ac:chgData name="Caroline Ge-Ge Keller" userId="S::cgk@ehsj.dk::7312dece-d5c9-42f1-a8ec-387edffbcf79" providerId="AD" clId="Web-{EC96A57F-A741-9705-6C9A-03824F5A373A}" dt="2025-01-23T10:29:25.189" v="1"/>
          <ac:spMkLst>
            <pc:docMk/>
            <pc:sldMk cId="1377951682" sldId="270"/>
            <ac:spMk id="2" creationId="{3EE13CEF-8133-4B4A-A6E3-E79F45BD107E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1377951682" sldId="270"/>
            <ac:spMk id="3" creationId="{218F13C9-F70C-0649-8468-F79647DAAB5B}"/>
          </ac:spMkLst>
        </pc:sp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1662055022" sldId="271"/>
        </pc:sldMkLst>
        <pc:spChg chg="mod ord">
          <ac:chgData name="Caroline Ge-Ge Keller" userId="S::cgk@ehsj.dk::7312dece-d5c9-42f1-a8ec-387edffbcf79" providerId="AD" clId="Web-{EC96A57F-A741-9705-6C9A-03824F5A373A}" dt="2025-01-23T10:29:25.189" v="1"/>
          <ac:spMkLst>
            <pc:docMk/>
            <pc:sldMk cId="1662055022" sldId="271"/>
            <ac:spMk id="2" creationId="{EDD7C664-9A04-E248-8895-4A4301F121A2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1662055022" sldId="271"/>
            <ac:spMk id="3" creationId="{7D46C175-D4A8-0B45-9362-D22108A2F76D}"/>
          </ac:spMkLst>
        </pc:spChg>
      </pc:sldChg>
      <pc:sldChg chg="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2873939322" sldId="272"/>
        </pc:sldMkLst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2745234554" sldId="273"/>
        </pc:sldMkLst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745234554" sldId="273"/>
            <ac:spMk id="2" creationId="{DC65C852-A310-4A40-AF68-C8FAE0F10BBA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745234554" sldId="273"/>
            <ac:spMk id="3" creationId="{FF45568A-582F-8B43-BE50-39DA42E2E3FF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745234554" sldId="273"/>
            <ac:spMk id="6" creationId="{8CF5254E-C3CB-2349-A706-B978EB4363F9}"/>
          </ac:spMkLst>
        </pc:sp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1053695296" sldId="280"/>
        </pc:sldMkLst>
        <pc:spChg chg="mod ord">
          <ac:chgData name="Caroline Ge-Ge Keller" userId="S::cgk@ehsj.dk::7312dece-d5c9-42f1-a8ec-387edffbcf79" providerId="AD" clId="Web-{EC96A57F-A741-9705-6C9A-03824F5A373A}" dt="2025-01-23T10:29:25.189" v="1"/>
          <ac:spMkLst>
            <pc:docMk/>
            <pc:sldMk cId="1053695296" sldId="280"/>
            <ac:spMk id="2" creationId="{424CA90F-C663-A64B-AD62-A9A00C7D1ED0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1053695296" sldId="280"/>
            <ac:spMk id="5" creationId="{467ECE8B-B568-5A4F-B329-A8880254234A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1053695296" sldId="280"/>
            <ac:spMk id="6" creationId="{CB7E1FE6-069C-E44C-B361-50DEF4DABCCC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1053695296" sldId="280"/>
            <ac:spMk id="9" creationId="{2D4E59DE-2CCC-4C4B-8831-49CCE7A9E4E1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1053695296" sldId="280"/>
            <ac:spMk id="10" creationId="{AEFAE853-DAD8-DB48-BDDB-4F37E8650D23}"/>
          </ac:spMkLst>
        </pc:spChg>
        <pc:picChg chg="mod">
          <ac:chgData name="Caroline Ge-Ge Keller" userId="S::cgk@ehsj.dk::7312dece-d5c9-42f1-a8ec-387edffbcf79" providerId="AD" clId="Web-{EC96A57F-A741-9705-6C9A-03824F5A373A}" dt="2025-01-23T10:29:19.438" v="0"/>
          <ac:picMkLst>
            <pc:docMk/>
            <pc:sldMk cId="1053695296" sldId="280"/>
            <ac:picMk id="4" creationId="{C2014B75-F3FB-89C8-6A53-2C76E831885F}"/>
          </ac:picMkLst>
        </pc:picChg>
        <pc:picChg chg="mod">
          <ac:chgData name="Caroline Ge-Ge Keller" userId="S::cgk@ehsj.dk::7312dece-d5c9-42f1-a8ec-387edffbcf79" providerId="AD" clId="Web-{EC96A57F-A741-9705-6C9A-03824F5A373A}" dt="2025-01-23T10:29:19.438" v="0"/>
          <ac:picMkLst>
            <pc:docMk/>
            <pc:sldMk cId="1053695296" sldId="280"/>
            <ac:picMk id="7" creationId="{8A4222B0-932C-C297-CA88-5B8507FBB440}"/>
          </ac:picMkLst>
        </pc:picChg>
      </pc:sldChg>
      <pc:sldChg chg="modSp mod modClrScheme chgLayout">
        <pc:chgData name="Caroline Ge-Ge Keller" userId="S::cgk@ehsj.dk::7312dece-d5c9-42f1-a8ec-387edffbcf79" providerId="AD" clId="Web-{EC96A57F-A741-9705-6C9A-03824F5A373A}" dt="2025-01-23T10:29:25.189" v="1"/>
        <pc:sldMkLst>
          <pc:docMk/>
          <pc:sldMk cId="2817240034" sldId="282"/>
        </pc:sldMkLst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817240034" sldId="282"/>
            <ac:spMk id="6" creationId="{D9D14ED8-4DE7-F842-A454-0379D67A2181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k cId="2817240034" sldId="282"/>
            <ac:spMk id="7" creationId="{122BA5D3-DC63-C84B-9F81-14C7B9961191}"/>
          </ac:spMkLst>
        </pc:spChg>
        <pc:picChg chg="mod">
          <ac:chgData name="Caroline Ge-Ge Keller" userId="S::cgk@ehsj.dk::7312dece-d5c9-42f1-a8ec-387edffbcf79" providerId="AD" clId="Web-{EC96A57F-A741-9705-6C9A-03824F5A373A}" dt="2025-01-23T10:29:19.438" v="0"/>
          <ac:picMkLst>
            <pc:docMk/>
            <pc:sldMk cId="2817240034" sldId="282"/>
            <ac:picMk id="3" creationId="{488B0C80-CF3E-864C-8322-1C0567DA09C4}"/>
          </ac:picMkLst>
        </pc:picChg>
        <pc:picChg chg="mod">
          <ac:chgData name="Caroline Ge-Ge Keller" userId="S::cgk@ehsj.dk::7312dece-d5c9-42f1-a8ec-387edffbcf79" providerId="AD" clId="Web-{EC96A57F-A741-9705-6C9A-03824F5A373A}" dt="2025-01-23T10:29:19.438" v="0"/>
          <ac:picMkLst>
            <pc:docMk/>
            <pc:sldMk cId="2817240034" sldId="282"/>
            <ac:picMk id="17" creationId="{97342498-683C-ED4E-89A2-8EEFEE301D8B}"/>
          </ac:picMkLst>
        </pc:picChg>
      </pc:sldChg>
      <pc:sldMasterChg chg="modSp del delSldLayout modSldLayout">
        <pc:chgData name="Caroline Ge-Ge Keller" userId="S::cgk@ehsj.dk::7312dece-d5c9-42f1-a8ec-387edffbcf79" providerId="AD" clId="Web-{EC96A57F-A741-9705-6C9A-03824F5A373A}" dt="2025-01-23T10:29:25.189" v="1"/>
        <pc:sldMasterMkLst>
          <pc:docMk/>
          <pc:sldMasterMk cId="3016622391" sldId="2147483660"/>
        </pc:sldMasterMkLst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asterMk cId="3016622391" sldId="2147483660"/>
            <ac:spMk id="2" creationId="{00000000-0000-0000-0000-000000000000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asterMk cId="3016622391" sldId="2147483660"/>
            <ac:spMk id="3" creationId="{00000000-0000-0000-0000-000000000000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asterMk cId="3016622391" sldId="2147483660"/>
            <ac:spMk id="4" creationId="{00000000-0000-0000-0000-000000000000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asterMk cId="3016622391" sldId="2147483660"/>
            <ac:spMk id="5" creationId="{00000000-0000-0000-0000-000000000000}"/>
          </ac:spMkLst>
        </pc:spChg>
        <pc:spChg chg="mod">
          <ac:chgData name="Caroline Ge-Ge Keller" userId="S::cgk@ehsj.dk::7312dece-d5c9-42f1-a8ec-387edffbcf79" providerId="AD" clId="Web-{EC96A57F-A741-9705-6C9A-03824F5A373A}" dt="2025-01-23T10:29:19.438" v="0"/>
          <ac:spMkLst>
            <pc:docMk/>
            <pc:sldMasterMk cId="3016622391" sldId="2147483660"/>
            <ac:spMk id="6" creationId="{00000000-0000-0000-0000-000000000000}"/>
          </ac:spMkLst>
        </pc:sp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3622310329" sldId="2147483661"/>
          </pc:sldLayoutMkLst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3622310329" sldId="2147483661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3622310329" sldId="2147483661"/>
              <ac:picMk id="10" creationId="{D5D8FA42-09E8-9F4C-9D08-201991327CCF}"/>
            </ac:picMkLst>
          </pc:picChg>
        </pc:sldLayoutChg>
        <pc:sldLayoutChg chg="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1488347470" sldId="2147483667"/>
          </pc:sldLayoutMkLst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4073638169" sldId="2147483672"/>
          </pc:sldLayoutMkLst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4073638169" sldId="2147483672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4073638169" sldId="2147483672"/>
              <ac:picMk id="10" creationId="{D5D8FA42-09E8-9F4C-9D08-201991327CCF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3396850830" sldId="2147483673"/>
          </pc:sldLayoutMkLst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3396850830" sldId="2147483673"/>
              <ac:spMk id="4" creationId="{A24E3644-D6B4-B341-8452-C04FF0C7FF89}"/>
            </ac:spMkLst>
          </pc:sp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3396850830" sldId="2147483673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3396850830" sldId="2147483673"/>
              <ac:picMk id="19" creationId="{070A2D9E-C8BC-F140-A661-F399684328D0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1393347012" sldId="2147483674"/>
          </pc:sldLayoutMkLst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1393347012" sldId="2147483674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1393347012" sldId="2147483674"/>
              <ac:picMk id="10" creationId="{D5D8FA42-09E8-9F4C-9D08-201991327CCF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2128205540" sldId="2147483675"/>
          </pc:sldLayoutMkLst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2128205540" sldId="2147483675"/>
              <ac:spMk id="9" creationId="{2A7281D0-1F8E-374A-9CF9-06F91E28052E}"/>
            </ac:spMkLst>
          </pc:sp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2128205540" sldId="2147483675"/>
              <ac:picMk id="6" creationId="{23D2ABFA-2603-E54F-A052-DA1D9A3D7EAA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2128205540" sldId="2147483675"/>
              <ac:picMk id="8" creationId="{25497F1C-0BE8-C248-802C-36C32173BA41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2692928033" sldId="2147483676"/>
          </pc:sldLayoutMkLst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2692928033" sldId="2147483676"/>
              <ac:spMk id="4" creationId="{B0E5AFA8-B047-6D43-9FAD-6292F38ED673}"/>
            </ac:spMkLst>
          </pc:sp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2692928033" sldId="2147483676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2692928033" sldId="2147483676"/>
              <ac:picMk id="19" creationId="{070A2D9E-C8BC-F140-A661-F399684328D0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1013952583" sldId="2147483677"/>
          </pc:sldLayoutMkLst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1013952583" sldId="2147483677"/>
              <ac:spMk id="4" creationId="{A6CFAAD0-F1CD-CE49-B212-EAFF411E9311}"/>
            </ac:spMkLst>
          </pc:sp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1013952583" sldId="2147483677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1013952583" sldId="2147483677"/>
              <ac:picMk id="19" creationId="{070A2D9E-C8BC-F140-A661-F399684328D0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1208672486" sldId="2147483678"/>
          </pc:sldLayoutMkLst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1208672486" sldId="2147483678"/>
              <ac:spMk id="4" creationId="{4A866FD7-BA09-BD48-AD14-52CF740C5492}"/>
            </ac:spMkLst>
          </pc:sp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1208672486" sldId="2147483678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1208672486" sldId="2147483678"/>
              <ac:picMk id="19" creationId="{070A2D9E-C8BC-F140-A661-F399684328D0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2597257902" sldId="2147483679"/>
          </pc:sldLayoutMkLst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2597257902" sldId="2147483679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2597257902" sldId="2147483679"/>
              <ac:picMk id="19" creationId="{070A2D9E-C8BC-F140-A661-F399684328D0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2349845464" sldId="2147483680"/>
          </pc:sldLayoutMkLst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2349845464" sldId="2147483680"/>
              <ac:picMk id="8" creationId="{25497F1C-0BE8-C248-802C-36C32173BA41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2349845464" sldId="2147483680"/>
              <ac:picMk id="19" creationId="{070A2D9E-C8BC-F140-A661-F399684328D0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3507294403" sldId="2147483681"/>
          </pc:sldLayoutMkLst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3507294403" sldId="2147483681"/>
              <ac:spMk id="9" creationId="{2A7281D0-1F8E-374A-9CF9-06F91E28052E}"/>
            </ac:spMkLst>
          </pc:spChg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3507294403" sldId="2147483681"/>
              <ac:spMk id="15" creationId="{4DCD4AE1-F989-064E-A27D-8676C255BA21}"/>
            </ac:spMkLst>
          </pc:sp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3507294403" sldId="2147483681"/>
              <ac:picMk id="6" creationId="{3583475D-B632-A048-A7BB-56E508E3BAA4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3507294403" sldId="2147483681"/>
              <ac:picMk id="10" creationId="{5C9FEBBC-7C02-9447-AE74-BBA8C4D26235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4068449077" sldId="2147483682"/>
          </pc:sldLayoutMkLst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4068449077" sldId="2147483682"/>
              <ac:spMk id="9" creationId="{2A7281D0-1F8E-374A-9CF9-06F91E28052E}"/>
            </ac:spMkLst>
          </pc:sp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4068449077" sldId="2147483682"/>
              <ac:picMk id="7" creationId="{B1B0D322-266A-3746-96EA-27D2D10321B9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4068449077" sldId="2147483682"/>
              <ac:picMk id="11" creationId="{D00E2D18-BBDB-2342-8752-693983880DCE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3830964627" sldId="2147483683"/>
          </pc:sldLayoutMkLst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3830964627" sldId="2147483683"/>
              <ac:spMk id="9" creationId="{2A7281D0-1F8E-374A-9CF9-06F91E28052E}"/>
            </ac:spMkLst>
          </pc:spChg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3830964627" sldId="2147483683"/>
              <ac:spMk id="10" creationId="{503EDA06-9D0D-E24C-8423-6FC6B7CF59D0}"/>
            </ac:spMkLst>
          </pc:sp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3830964627" sldId="2147483683"/>
              <ac:picMk id="6" creationId="{85D19C9D-577C-8941-9BE9-D5A39EF0D84C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3830964627" sldId="2147483683"/>
              <ac:picMk id="8" creationId="{25497F1C-0BE8-C248-802C-36C32173BA41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2350290169" sldId="2147483684"/>
          </pc:sldLayoutMkLst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2350290169" sldId="2147483684"/>
              <ac:spMk id="9" creationId="{2A7281D0-1F8E-374A-9CF9-06F91E28052E}"/>
            </ac:spMkLst>
          </pc:sp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2350290169" sldId="2147483684"/>
              <ac:picMk id="5" creationId="{0B9E94AC-426A-714C-A871-FEC41953A52E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2350290169" sldId="2147483684"/>
              <ac:picMk id="8" creationId="{25497F1C-0BE8-C248-802C-36C32173BA41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3071989330" sldId="2147483685"/>
          </pc:sldLayoutMkLst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3071989330" sldId="2147483685"/>
              <ac:spMk id="9" creationId="{2A7281D0-1F8E-374A-9CF9-06F91E28052E}"/>
            </ac:spMkLst>
          </pc:sp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3071989330" sldId="2147483685"/>
              <ac:picMk id="5" creationId="{FB77FC54-E788-8041-A59D-490443E71F86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3071989330" sldId="2147483685"/>
              <ac:picMk id="6" creationId="{50F41A32-D9AC-1749-9CEA-299A03F4103A}"/>
            </ac:picMkLst>
          </pc:picChg>
        </pc:sldLayoutChg>
        <pc:sldLayoutChg chg="modSp del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016622391" sldId="2147483660"/>
            <pc:sldLayoutMk cId="779024097" sldId="2147483686"/>
          </pc:sldLayoutMkLst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779024097" sldId="2147483686"/>
              <ac:spMk id="9" creationId="{2A7281D0-1F8E-374A-9CF9-06F91E28052E}"/>
            </ac:spMkLst>
          </pc:spChg>
          <pc:spChg chg="mod">
            <ac:chgData name="Caroline Ge-Ge Keller" userId="S::cgk@ehsj.dk::7312dece-d5c9-42f1-a8ec-387edffbcf79" providerId="AD" clId="Web-{EC96A57F-A741-9705-6C9A-03824F5A373A}" dt="2025-01-23T10:29:19.438" v="0"/>
            <ac:spMkLst>
              <pc:docMk/>
              <pc:sldMasterMk cId="3016622391" sldId="2147483660"/>
              <pc:sldLayoutMk cId="779024097" sldId="2147483686"/>
              <ac:spMk id="10" creationId="{503EDA06-9D0D-E24C-8423-6FC6B7CF59D0}"/>
            </ac:spMkLst>
          </pc:sp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779024097" sldId="2147483686"/>
              <ac:picMk id="6" creationId="{50F41A32-D9AC-1749-9CEA-299A03F4103A}"/>
            </ac:picMkLst>
          </pc:picChg>
          <pc:picChg chg="mod">
            <ac:chgData name="Caroline Ge-Ge Keller" userId="S::cgk@ehsj.dk::7312dece-d5c9-42f1-a8ec-387edffbcf79" providerId="AD" clId="Web-{EC96A57F-A741-9705-6C9A-03824F5A373A}" dt="2025-01-23T10:29:19.438" v="0"/>
            <ac:picMkLst>
              <pc:docMk/>
              <pc:sldMasterMk cId="3016622391" sldId="2147483660"/>
              <pc:sldLayoutMk cId="779024097" sldId="2147483686"/>
              <ac:picMk id="7" creationId="{F0F8488A-0E8E-B943-BF7A-4A1E74BA7ED6}"/>
            </ac:picMkLst>
          </pc:picChg>
        </pc:sldLayoutChg>
      </pc:sldMasterChg>
      <pc:sldMasterChg chg="add addSldLayout modSldLayout">
        <pc:chgData name="Caroline Ge-Ge Keller" userId="S::cgk@ehsj.dk::7312dece-d5c9-42f1-a8ec-387edffbcf79" providerId="AD" clId="Web-{EC96A57F-A741-9705-6C9A-03824F5A373A}" dt="2025-01-23T10:29:25.189" v="1"/>
        <pc:sldMasterMkLst>
          <pc:docMk/>
          <pc:sldMasterMk cId="3378982448" sldId="2147483687"/>
        </pc:sldMasterMkLst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1533825147" sldId="2147483688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4062531596" sldId="2147483689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877167260" sldId="2147483690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3597324558" sldId="2147483691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4029039160" sldId="2147483692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3949625793" sldId="2147483693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2208423573" sldId="2147483694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1477336542" sldId="2147483695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2150969948" sldId="2147483696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4072955312" sldId="2147483697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3901113588" sldId="2147483698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154807556" sldId="2147483699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501115202" sldId="2147483700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2956119725" sldId="2147483701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3274285178" sldId="2147483702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535114842" sldId="2147483703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3447123928" sldId="2147483704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3406009812" sldId="2147483705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2795761179" sldId="2147483706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1806494594" sldId="2147483707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3951357026" sldId="2147483708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1752512047" sldId="2147483709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462903117" sldId="2147483710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2754049589" sldId="2147483711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2435285298" sldId="2147483712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2058882467" sldId="2147483713"/>
          </pc:sldLayoutMkLst>
        </pc:sldLayoutChg>
        <pc:sldLayoutChg chg="add mod replId">
          <pc:chgData name="Caroline Ge-Ge Keller" userId="S::cgk@ehsj.dk::7312dece-d5c9-42f1-a8ec-387edffbcf79" providerId="AD" clId="Web-{EC96A57F-A741-9705-6C9A-03824F5A373A}" dt="2025-01-23T10:29:25.189" v="1"/>
          <pc:sldLayoutMkLst>
            <pc:docMk/>
            <pc:sldMasterMk cId="3378982448" sldId="2147483687"/>
            <pc:sldLayoutMk cId="1452375716" sldId="2147483714"/>
          </pc:sldLayoutMkLst>
        </pc:sldLayoutChg>
      </pc:sldMasterChg>
    </pc:docChg>
  </pc:docChgLst>
  <pc:docChgLst>
    <pc:chgData name="Caroline Ge-Ge Keller" userId="S::cgk@ehsj.dk::7312dece-d5c9-42f1-a8ec-387edffbcf79" providerId="AD" clId="Web-{3C1B4C57-453E-0B20-404A-9C813DCCE6F2}"/>
    <pc:docChg chg="modSld">
      <pc:chgData name="Caroline Ge-Ge Keller" userId="S::cgk@ehsj.dk::7312dece-d5c9-42f1-a8ec-387edffbcf79" providerId="AD" clId="Web-{3C1B4C57-453E-0B20-404A-9C813DCCE6F2}" dt="2024-10-31T10:23:33.444" v="24"/>
      <pc:docMkLst>
        <pc:docMk/>
      </pc:docMkLst>
      <pc:sldChg chg="addSp delSp">
        <pc:chgData name="Caroline Ge-Ge Keller" userId="S::cgk@ehsj.dk::7312dece-d5c9-42f1-a8ec-387edffbcf79" providerId="AD" clId="Web-{3C1B4C57-453E-0B20-404A-9C813DCCE6F2}" dt="2024-10-31T10:23:17.553" v="16"/>
        <pc:sldMkLst>
          <pc:docMk/>
          <pc:sldMk cId="3678782960" sldId="257"/>
        </pc:sldMkLst>
        <pc:picChg chg="add">
          <ac:chgData name="Caroline Ge-Ge Keller" userId="S::cgk@ehsj.dk::7312dece-d5c9-42f1-a8ec-387edffbcf79" providerId="AD" clId="Web-{3C1B4C57-453E-0B20-404A-9C813DCCE6F2}" dt="2024-10-31T10:23:17.522" v="15"/>
          <ac:picMkLst>
            <pc:docMk/>
            <pc:sldMk cId="3678782960" sldId="257"/>
            <ac:picMk id="3" creationId="{26E6FC05-9325-5D8F-2614-16A1B0C9BDF4}"/>
          </ac:picMkLst>
        </pc:picChg>
      </pc:sldChg>
      <pc:sldChg chg="addSp delSp">
        <pc:chgData name="Caroline Ge-Ge Keller" userId="S::cgk@ehsj.dk::7312dece-d5c9-42f1-a8ec-387edffbcf79" providerId="AD" clId="Web-{3C1B4C57-453E-0B20-404A-9C813DCCE6F2}" dt="2024-10-31T10:23:26.162" v="20"/>
        <pc:sldMkLst>
          <pc:docMk/>
          <pc:sldMk cId="218701810" sldId="258"/>
        </pc:sldMkLst>
        <pc:picChg chg="add">
          <ac:chgData name="Caroline Ge-Ge Keller" userId="S::cgk@ehsj.dk::7312dece-d5c9-42f1-a8ec-387edffbcf79" providerId="AD" clId="Web-{3C1B4C57-453E-0B20-404A-9C813DCCE6F2}" dt="2024-10-31T10:23:26.131" v="19"/>
          <ac:picMkLst>
            <pc:docMk/>
            <pc:sldMk cId="218701810" sldId="258"/>
            <ac:picMk id="3" creationId="{FB2040A3-1AB9-60CE-5216-AEFA51CA5088}"/>
          </ac:picMkLst>
        </pc:picChg>
      </pc:sldChg>
      <pc:sldChg chg="addSp delSp">
        <pc:chgData name="Caroline Ge-Ge Keller" userId="S::cgk@ehsj.dk::7312dece-d5c9-42f1-a8ec-387edffbcf79" providerId="AD" clId="Web-{3C1B4C57-453E-0B20-404A-9C813DCCE6F2}" dt="2024-10-31T10:23:33.444" v="24"/>
        <pc:sldMkLst>
          <pc:docMk/>
          <pc:sldMk cId="1053695296" sldId="280"/>
        </pc:sldMkLst>
        <pc:picChg chg="add">
          <ac:chgData name="Caroline Ge-Ge Keller" userId="S::cgk@ehsj.dk::7312dece-d5c9-42f1-a8ec-387edffbcf79" providerId="AD" clId="Web-{3C1B4C57-453E-0B20-404A-9C813DCCE6F2}" dt="2024-10-31T10:23:33.428" v="23"/>
          <ac:picMkLst>
            <pc:docMk/>
            <pc:sldMk cId="1053695296" sldId="280"/>
            <ac:picMk id="4" creationId="{C2014B75-F3FB-89C8-6A53-2C76E831885F}"/>
          </ac:picMkLst>
        </pc:picChg>
      </pc:sldChg>
      <pc:sldChg chg="addSp delSp modSp">
        <pc:chgData name="Caroline Ge-Ge Keller" userId="S::cgk@ehsj.dk::7312dece-d5c9-42f1-a8ec-387edffbcf79" providerId="AD" clId="Web-{3C1B4C57-453E-0B20-404A-9C813DCCE6F2}" dt="2024-10-31T10:23:09.553" v="12" actId="1076"/>
        <pc:sldMkLst>
          <pc:docMk/>
          <pc:sldMk cId="2817240034" sldId="282"/>
        </pc:sldMkLst>
        <pc:picChg chg="mod">
          <ac:chgData name="Caroline Ge-Ge Keller" userId="S::cgk@ehsj.dk::7312dece-d5c9-42f1-a8ec-387edffbcf79" providerId="AD" clId="Web-{3C1B4C57-453E-0B20-404A-9C813DCCE6F2}" dt="2024-10-31T10:23:09.553" v="12" actId="1076"/>
          <ac:picMkLst>
            <pc:docMk/>
            <pc:sldMk cId="2817240034" sldId="282"/>
            <ac:picMk id="17" creationId="{97342498-683C-ED4E-89A2-8EEFEE301D8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D8FA42-09E8-9F4C-9D08-201991327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541E3E7F-62DA-BC55-BF96-B36DB1D2E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6176" y="6493439"/>
            <a:ext cx="1820340" cy="248864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40BE8E47-56E0-ADC4-1209-3293425269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3606" y="6311952"/>
            <a:ext cx="2241304" cy="434267"/>
          </a:xfrm>
          <a:prstGeom prst="rect">
            <a:avLst/>
          </a:prstGeom>
        </p:spPr>
      </p:pic>
      <p:pic>
        <p:nvPicPr>
          <p:cNvPr id="7" name="Billede 6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BF620547-635F-A887-7C93-435E6D9D2D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67346" y="0"/>
            <a:ext cx="2724654" cy="13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_intro_box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70A2D9E-C8BC-F140-A661-F39968432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EEAA69EF-4ADB-5FF9-8625-522F93C800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6176" y="6493439"/>
            <a:ext cx="1820340" cy="248864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A94E4413-C175-B266-086E-40EC423C41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3606" y="6311952"/>
            <a:ext cx="2241304" cy="434267"/>
          </a:xfrm>
          <a:prstGeom prst="rect">
            <a:avLst/>
          </a:prstGeom>
        </p:spPr>
      </p:pic>
      <p:pic>
        <p:nvPicPr>
          <p:cNvPr id="4" name="Billede 3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3F7CCD2C-FA39-BCC3-651B-436C23A997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67346" y="0"/>
            <a:ext cx="2724654" cy="13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9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_intro_box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70A2D9E-C8BC-F140-A661-F39968432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AD5066DA-DEC4-7520-AA2F-1642D03F3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6176" y="6493439"/>
            <a:ext cx="1820340" cy="248864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E6C01497-F1C3-7897-8CC8-205F59B600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3606" y="6311952"/>
            <a:ext cx="2241304" cy="434267"/>
          </a:xfrm>
          <a:prstGeom prst="rect">
            <a:avLst/>
          </a:prstGeom>
        </p:spPr>
      </p:pic>
      <p:pic>
        <p:nvPicPr>
          <p:cNvPr id="4" name="Billede 3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F2E06391-D960-13A2-4298-C6C292B6DA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67346" y="0"/>
            <a:ext cx="2724654" cy="13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5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2A7281D0-1F8E-374A-9CF9-06F91E2805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</a:t>
            </a:r>
            <a:r>
              <a:rPr lang="en-DK" dirty="0"/>
              <a:t>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0E2D18-BBDB-2342-8752-693983880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55295" y="0"/>
            <a:ext cx="3200000" cy="1800000"/>
          </a:xfrm>
          <a:prstGeom prst="rect">
            <a:avLst/>
          </a:prstGeom>
        </p:spPr>
      </p:pic>
      <p:pic>
        <p:nvPicPr>
          <p:cNvPr id="2" name="Billede 1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DB1AEFEE-C075-87D9-D9E6-A73AAC41BE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4390" y="0"/>
            <a:ext cx="272761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12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tx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2A7281D0-1F8E-374A-9CF9-06F91E2805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6513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</a:t>
            </a:r>
            <a:r>
              <a:rPr lang="en-DK" dirty="0"/>
              <a:t>lick icon to add picture</a:t>
            </a:r>
          </a:p>
        </p:txBody>
      </p:sp>
      <p:sp>
        <p:nvSpPr>
          <p:cNvPr id="15" name="Right Triangle 4">
            <a:extLst>
              <a:ext uri="{FF2B5EF4-FFF2-40B4-BE49-F238E27FC236}">
                <a16:creationId xmlns:a16="http://schemas.microsoft.com/office/drawing/2014/main" id="{4DCD4AE1-F989-064E-A27D-8676C255BA21}"/>
              </a:ext>
            </a:extLst>
          </p:cNvPr>
          <p:cNvSpPr/>
          <p:nvPr userDrawn="1"/>
        </p:nvSpPr>
        <p:spPr>
          <a:xfrm>
            <a:off x="0" y="6107014"/>
            <a:ext cx="595200" cy="295275"/>
          </a:xfrm>
          <a:custGeom>
            <a:avLst/>
            <a:gdLst>
              <a:gd name="connsiteX0" fmla="*/ 0 w 422031"/>
              <a:gd name="connsiteY0" fmla="*/ 422031 h 422031"/>
              <a:gd name="connsiteX1" fmla="*/ 0 w 422031"/>
              <a:gd name="connsiteY1" fmla="*/ 0 h 422031"/>
              <a:gd name="connsiteX2" fmla="*/ 422031 w 422031"/>
              <a:gd name="connsiteY2" fmla="*/ 422031 h 422031"/>
              <a:gd name="connsiteX3" fmla="*/ 0 w 422031"/>
              <a:gd name="connsiteY3" fmla="*/ 422031 h 422031"/>
              <a:gd name="connsiteX0" fmla="*/ 0 w 451339"/>
              <a:gd name="connsiteY0" fmla="*/ 422031 h 422031"/>
              <a:gd name="connsiteX1" fmla="*/ 0 w 451339"/>
              <a:gd name="connsiteY1" fmla="*/ 0 h 422031"/>
              <a:gd name="connsiteX2" fmla="*/ 451339 w 451339"/>
              <a:gd name="connsiteY2" fmla="*/ 199293 h 422031"/>
              <a:gd name="connsiteX3" fmla="*/ 0 w 451339"/>
              <a:gd name="connsiteY3" fmla="*/ 4220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39" h="422031">
                <a:moveTo>
                  <a:pt x="0" y="422031"/>
                </a:moveTo>
                <a:lnTo>
                  <a:pt x="0" y="0"/>
                </a:lnTo>
                <a:lnTo>
                  <a:pt x="451339" y="199293"/>
                </a:lnTo>
                <a:lnTo>
                  <a:pt x="0" y="422031"/>
                </a:lnTo>
                <a:close/>
              </a:path>
            </a:pathLst>
          </a:custGeom>
          <a:solidFill>
            <a:srgbClr val="631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83475D-B632-A048-A7BB-56E508E3B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55295" y="0"/>
            <a:ext cx="3200000" cy="1800000"/>
          </a:xfrm>
          <a:prstGeom prst="rect">
            <a:avLst/>
          </a:prstGeom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4ED44F25-4EE8-D599-7A4E-2AF630A52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6176" y="6493439"/>
            <a:ext cx="1820340" cy="248864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D41B27FB-F256-DEC4-69E8-51D60DBAC8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3606" y="6311952"/>
            <a:ext cx="2241304" cy="434267"/>
          </a:xfrm>
          <a:prstGeom prst="rect">
            <a:avLst/>
          </a:prstGeom>
        </p:spPr>
      </p:pic>
      <p:pic>
        <p:nvPicPr>
          <p:cNvPr id="4" name="Billede 3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2843C57D-1413-BA88-8F01-CDC65110E9A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272761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03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tx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2A7281D0-1F8E-374A-9CF9-06F91E2805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</a:t>
            </a:r>
            <a:r>
              <a:rPr lang="en-DK" dirty="0"/>
              <a:t>lick icon to add picture</a:t>
            </a:r>
          </a:p>
        </p:txBody>
      </p:sp>
      <p:sp>
        <p:nvSpPr>
          <p:cNvPr id="10" name="Right Triangle 4">
            <a:extLst>
              <a:ext uri="{FF2B5EF4-FFF2-40B4-BE49-F238E27FC236}">
                <a16:creationId xmlns:a16="http://schemas.microsoft.com/office/drawing/2014/main" id="{503EDA06-9D0D-E24C-8423-6FC6B7CF59D0}"/>
              </a:ext>
            </a:extLst>
          </p:cNvPr>
          <p:cNvSpPr/>
          <p:nvPr userDrawn="1"/>
        </p:nvSpPr>
        <p:spPr>
          <a:xfrm>
            <a:off x="0" y="5860366"/>
            <a:ext cx="595200" cy="295275"/>
          </a:xfrm>
          <a:custGeom>
            <a:avLst/>
            <a:gdLst>
              <a:gd name="connsiteX0" fmla="*/ 0 w 422031"/>
              <a:gd name="connsiteY0" fmla="*/ 422031 h 422031"/>
              <a:gd name="connsiteX1" fmla="*/ 0 w 422031"/>
              <a:gd name="connsiteY1" fmla="*/ 0 h 422031"/>
              <a:gd name="connsiteX2" fmla="*/ 422031 w 422031"/>
              <a:gd name="connsiteY2" fmla="*/ 422031 h 422031"/>
              <a:gd name="connsiteX3" fmla="*/ 0 w 422031"/>
              <a:gd name="connsiteY3" fmla="*/ 422031 h 422031"/>
              <a:gd name="connsiteX0" fmla="*/ 0 w 451339"/>
              <a:gd name="connsiteY0" fmla="*/ 422031 h 422031"/>
              <a:gd name="connsiteX1" fmla="*/ 0 w 451339"/>
              <a:gd name="connsiteY1" fmla="*/ 0 h 422031"/>
              <a:gd name="connsiteX2" fmla="*/ 451339 w 451339"/>
              <a:gd name="connsiteY2" fmla="*/ 199293 h 422031"/>
              <a:gd name="connsiteX3" fmla="*/ 0 w 451339"/>
              <a:gd name="connsiteY3" fmla="*/ 4220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39" h="422031">
                <a:moveTo>
                  <a:pt x="0" y="422031"/>
                </a:moveTo>
                <a:lnTo>
                  <a:pt x="0" y="0"/>
                </a:lnTo>
                <a:lnTo>
                  <a:pt x="451339" y="199293"/>
                </a:lnTo>
                <a:lnTo>
                  <a:pt x="0" y="422031"/>
                </a:lnTo>
                <a:close/>
              </a:path>
            </a:pathLst>
          </a:custGeom>
          <a:solidFill>
            <a:srgbClr val="631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19C9D-577C-8941-9BE9-D5A39EF0D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55295" y="0"/>
            <a:ext cx="3200000" cy="1800000"/>
          </a:xfrm>
          <a:prstGeom prst="rect">
            <a:avLst/>
          </a:prstGeom>
        </p:spPr>
      </p:pic>
      <p:pic>
        <p:nvPicPr>
          <p:cNvPr id="2" name="Billede 1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1194388C-F978-9689-6B12-83F9B4579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24654" cy="1395286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AAA2F886-AD40-3C20-EDFF-7E944FBFCC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08406" y="6402309"/>
            <a:ext cx="1820340" cy="248864"/>
          </a:xfrm>
          <a:prstGeom prst="rect">
            <a:avLst/>
          </a:prstGeom>
        </p:spPr>
      </p:pic>
      <p:pic>
        <p:nvPicPr>
          <p:cNvPr id="4" name="Billede 3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6E9A85FD-792E-49E9-F5E4-C6BFEBDB90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092" y="6309608"/>
            <a:ext cx="2241304" cy="4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49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tx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2A7281D0-1F8E-374A-9CF9-06F91E2805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</a:t>
            </a:r>
            <a:r>
              <a:rPr lang="en-DK" dirty="0"/>
              <a:t>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E94AC-426A-714C-A871-FEC41953A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55295" y="0"/>
            <a:ext cx="3200000" cy="1800000"/>
          </a:xfrm>
          <a:prstGeom prst="rect">
            <a:avLst/>
          </a:prstGeom>
        </p:spPr>
      </p:pic>
      <p:pic>
        <p:nvPicPr>
          <p:cNvPr id="2" name="Billede 1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D0BF333F-E045-A699-B6B1-544E173AF8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24654" cy="1395286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BCC658D3-CAF0-0E1C-3304-F214583EDD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08406" y="6402309"/>
            <a:ext cx="1820340" cy="248864"/>
          </a:xfrm>
          <a:prstGeom prst="rect">
            <a:avLst/>
          </a:prstGeom>
        </p:spPr>
      </p:pic>
      <p:pic>
        <p:nvPicPr>
          <p:cNvPr id="4" name="Billede 3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CABAD42B-240A-3F68-43AB-5CB6347662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092" y="6309608"/>
            <a:ext cx="2241304" cy="4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tx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2A7281D0-1F8E-374A-9CF9-06F91E2805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</a:t>
            </a:r>
            <a:r>
              <a:rPr lang="en-DK" dirty="0"/>
              <a:t>lick icon to add picture</a:t>
            </a:r>
          </a:p>
        </p:txBody>
      </p:sp>
      <p:sp>
        <p:nvSpPr>
          <p:cNvPr id="10" name="Right Triangle 4">
            <a:extLst>
              <a:ext uri="{FF2B5EF4-FFF2-40B4-BE49-F238E27FC236}">
                <a16:creationId xmlns:a16="http://schemas.microsoft.com/office/drawing/2014/main" id="{503EDA06-9D0D-E24C-8423-6FC6B7CF59D0}"/>
              </a:ext>
            </a:extLst>
          </p:cNvPr>
          <p:cNvSpPr/>
          <p:nvPr userDrawn="1"/>
        </p:nvSpPr>
        <p:spPr>
          <a:xfrm flipH="1">
            <a:off x="11596800" y="6107014"/>
            <a:ext cx="595200" cy="295275"/>
          </a:xfrm>
          <a:custGeom>
            <a:avLst/>
            <a:gdLst>
              <a:gd name="connsiteX0" fmla="*/ 0 w 422031"/>
              <a:gd name="connsiteY0" fmla="*/ 422031 h 422031"/>
              <a:gd name="connsiteX1" fmla="*/ 0 w 422031"/>
              <a:gd name="connsiteY1" fmla="*/ 0 h 422031"/>
              <a:gd name="connsiteX2" fmla="*/ 422031 w 422031"/>
              <a:gd name="connsiteY2" fmla="*/ 422031 h 422031"/>
              <a:gd name="connsiteX3" fmla="*/ 0 w 422031"/>
              <a:gd name="connsiteY3" fmla="*/ 422031 h 422031"/>
              <a:gd name="connsiteX0" fmla="*/ 0 w 451339"/>
              <a:gd name="connsiteY0" fmla="*/ 422031 h 422031"/>
              <a:gd name="connsiteX1" fmla="*/ 0 w 451339"/>
              <a:gd name="connsiteY1" fmla="*/ 0 h 422031"/>
              <a:gd name="connsiteX2" fmla="*/ 451339 w 451339"/>
              <a:gd name="connsiteY2" fmla="*/ 199293 h 422031"/>
              <a:gd name="connsiteX3" fmla="*/ 0 w 451339"/>
              <a:gd name="connsiteY3" fmla="*/ 4220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39" h="422031">
                <a:moveTo>
                  <a:pt x="0" y="422031"/>
                </a:moveTo>
                <a:lnTo>
                  <a:pt x="0" y="0"/>
                </a:lnTo>
                <a:lnTo>
                  <a:pt x="451339" y="199293"/>
                </a:lnTo>
                <a:lnTo>
                  <a:pt x="0" y="422031"/>
                </a:lnTo>
                <a:close/>
              </a:path>
            </a:pathLst>
          </a:custGeom>
          <a:solidFill>
            <a:srgbClr val="631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8488A-0E8E-B943-BF7A-4A1E74BA7E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55295" y="0"/>
            <a:ext cx="3200000" cy="1800000"/>
          </a:xfrm>
          <a:prstGeom prst="rect">
            <a:avLst/>
          </a:prstGeom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7498F446-D810-405F-80FE-F677CF3D66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6176" y="6493439"/>
            <a:ext cx="1820340" cy="248864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E14559F9-BBEE-8FE7-A7DF-6E315FBDDF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3606" y="6311952"/>
            <a:ext cx="2241304" cy="434267"/>
          </a:xfrm>
          <a:prstGeom prst="rect">
            <a:avLst/>
          </a:prstGeom>
        </p:spPr>
      </p:pic>
      <p:pic>
        <p:nvPicPr>
          <p:cNvPr id="4" name="Billede 3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3A04E99F-07E0-3CA0-F342-CE6764E42C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67346" y="0"/>
            <a:ext cx="2724654" cy="13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82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txt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2A7281D0-1F8E-374A-9CF9-06F91E2805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</a:t>
            </a:r>
            <a:r>
              <a:rPr lang="en-DK" dirty="0"/>
              <a:t>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7FC54-E788-8041-A59D-490443E71F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55295" y="0"/>
            <a:ext cx="3200000" cy="1800000"/>
          </a:xfrm>
          <a:prstGeom prst="rect">
            <a:avLst/>
          </a:prstGeom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3FDEAB26-4978-C446-4DCC-CD4C2702C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6176" y="6493439"/>
            <a:ext cx="1820340" cy="248864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B0F3A090-9562-4175-8C41-98FDC260BB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3606" y="6311952"/>
            <a:ext cx="2241304" cy="434267"/>
          </a:xfrm>
          <a:prstGeom prst="rect">
            <a:avLst/>
          </a:prstGeom>
        </p:spPr>
      </p:pic>
      <p:pic>
        <p:nvPicPr>
          <p:cNvPr id="4" name="Billede 3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1194F918-F85A-91F4-FC59-EC1FA26FB9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67346" y="0"/>
            <a:ext cx="2724654" cy="13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7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D8FA42-09E8-9F4C-9D08-201991327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Billede 10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D0792A2D-0167-1F72-4AB7-5D9307102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4390" y="0"/>
            <a:ext cx="2727610" cy="1396800"/>
          </a:xfrm>
          <a:prstGeom prst="rect">
            <a:avLst/>
          </a:prstGeom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2BF67BED-E2AD-AC02-8183-90C8639A83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76176" y="6493439"/>
            <a:ext cx="1820340" cy="248864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48D989AE-DD89-9DDE-97C1-0DDCC6E74C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23606" y="6311952"/>
            <a:ext cx="2241304" cy="4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1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D8FA42-09E8-9F4C-9D08-201991327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3032DAF1-6DC2-892B-C630-30CC41F2BF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6176" y="6493439"/>
            <a:ext cx="1820340" cy="248864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8A3F2923-1C8F-138D-B335-284D72F372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3606" y="6311952"/>
            <a:ext cx="2241304" cy="434267"/>
          </a:xfrm>
          <a:prstGeom prst="rect">
            <a:avLst/>
          </a:prstGeom>
        </p:spPr>
      </p:pic>
      <p:pic>
        <p:nvPicPr>
          <p:cNvPr id="4" name="Billede 3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EF5F3A3C-2749-40B0-60AE-F901A64941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67346" y="0"/>
            <a:ext cx="2724654" cy="13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2A7281D0-1F8E-374A-9CF9-06F91E2805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49400"/>
            <a:ext cx="12192000" cy="33121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</a:t>
            </a:r>
            <a:r>
              <a:rPr lang="en-DK" dirty="0"/>
              <a:t>lick icon to add picture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3D2ABFA-2603-E54F-A052-DA1D9A3D7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55295" y="0"/>
            <a:ext cx="3200000" cy="1800000"/>
          </a:xfrm>
          <a:prstGeom prst="rect">
            <a:avLst/>
          </a:prstGeom>
        </p:spPr>
      </p:pic>
      <p:pic>
        <p:nvPicPr>
          <p:cNvPr id="2" name="Picture 16">
            <a:extLst>
              <a:ext uri="{FF2B5EF4-FFF2-40B4-BE49-F238E27FC236}">
                <a16:creationId xmlns:a16="http://schemas.microsoft.com/office/drawing/2014/main" id="{BF383211-2931-CEDE-24D9-C76235722E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6176" y="6493439"/>
            <a:ext cx="1820340" cy="248864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F4BB7834-2AFB-5EE7-5505-69983911A9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3606" y="6311952"/>
            <a:ext cx="2241304" cy="434267"/>
          </a:xfrm>
          <a:prstGeom prst="rect">
            <a:avLst/>
          </a:prstGeom>
        </p:spPr>
      </p:pic>
      <p:pic>
        <p:nvPicPr>
          <p:cNvPr id="4" name="Billede 3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92A5CE14-0FAA-C172-46B8-D59B546302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67346" y="0"/>
            <a:ext cx="2724654" cy="13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_intro_br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70A2D9E-C8BC-F140-A661-F399684328D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ight Triangle 4">
            <a:extLst>
              <a:ext uri="{FF2B5EF4-FFF2-40B4-BE49-F238E27FC236}">
                <a16:creationId xmlns:a16="http://schemas.microsoft.com/office/drawing/2014/main" id="{A24E3644-D6B4-B341-8452-C04FF0C7FF89}"/>
              </a:ext>
            </a:extLst>
          </p:cNvPr>
          <p:cNvSpPr/>
          <p:nvPr userDrawn="1"/>
        </p:nvSpPr>
        <p:spPr>
          <a:xfrm>
            <a:off x="-1" y="923789"/>
            <a:ext cx="1224216" cy="605596"/>
          </a:xfrm>
          <a:custGeom>
            <a:avLst/>
            <a:gdLst>
              <a:gd name="connsiteX0" fmla="*/ 0 w 422031"/>
              <a:gd name="connsiteY0" fmla="*/ 422031 h 422031"/>
              <a:gd name="connsiteX1" fmla="*/ 0 w 422031"/>
              <a:gd name="connsiteY1" fmla="*/ 0 h 422031"/>
              <a:gd name="connsiteX2" fmla="*/ 422031 w 422031"/>
              <a:gd name="connsiteY2" fmla="*/ 422031 h 422031"/>
              <a:gd name="connsiteX3" fmla="*/ 0 w 422031"/>
              <a:gd name="connsiteY3" fmla="*/ 422031 h 422031"/>
              <a:gd name="connsiteX0" fmla="*/ 0 w 451339"/>
              <a:gd name="connsiteY0" fmla="*/ 422031 h 422031"/>
              <a:gd name="connsiteX1" fmla="*/ 0 w 451339"/>
              <a:gd name="connsiteY1" fmla="*/ 0 h 422031"/>
              <a:gd name="connsiteX2" fmla="*/ 451339 w 451339"/>
              <a:gd name="connsiteY2" fmla="*/ 199293 h 422031"/>
              <a:gd name="connsiteX3" fmla="*/ 0 w 451339"/>
              <a:gd name="connsiteY3" fmla="*/ 4220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39" h="422031">
                <a:moveTo>
                  <a:pt x="0" y="422031"/>
                </a:moveTo>
                <a:lnTo>
                  <a:pt x="0" y="0"/>
                </a:lnTo>
                <a:lnTo>
                  <a:pt x="451339" y="199293"/>
                </a:lnTo>
                <a:lnTo>
                  <a:pt x="0" y="422031"/>
                </a:lnTo>
                <a:close/>
              </a:path>
            </a:pathLst>
          </a:custGeom>
          <a:solidFill>
            <a:srgbClr val="631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 dirty="0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55D6EF5F-6369-69CA-6431-F87D1C5F15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6176" y="6493439"/>
            <a:ext cx="1820340" cy="248864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CCCC8028-FFAE-AE83-12EE-E62C9ACF1E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3606" y="6311952"/>
            <a:ext cx="2241304" cy="434267"/>
          </a:xfrm>
          <a:prstGeom prst="rect">
            <a:avLst/>
          </a:prstGeom>
        </p:spPr>
      </p:pic>
      <p:pic>
        <p:nvPicPr>
          <p:cNvPr id="5" name="Billede 4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8D829989-C7B7-4BF2-B629-48D51022B1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67346" y="0"/>
            <a:ext cx="2724654" cy="13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1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_br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70A2D9E-C8BC-F140-A661-F39968432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ight Triangle 4">
            <a:extLst>
              <a:ext uri="{FF2B5EF4-FFF2-40B4-BE49-F238E27FC236}">
                <a16:creationId xmlns:a16="http://schemas.microsoft.com/office/drawing/2014/main" id="{B0E5AFA8-B047-6D43-9FAD-6292F38ED673}"/>
              </a:ext>
            </a:extLst>
          </p:cNvPr>
          <p:cNvSpPr/>
          <p:nvPr userDrawn="1"/>
        </p:nvSpPr>
        <p:spPr>
          <a:xfrm>
            <a:off x="-1" y="923789"/>
            <a:ext cx="1224216" cy="605596"/>
          </a:xfrm>
          <a:custGeom>
            <a:avLst/>
            <a:gdLst>
              <a:gd name="connsiteX0" fmla="*/ 0 w 422031"/>
              <a:gd name="connsiteY0" fmla="*/ 422031 h 422031"/>
              <a:gd name="connsiteX1" fmla="*/ 0 w 422031"/>
              <a:gd name="connsiteY1" fmla="*/ 0 h 422031"/>
              <a:gd name="connsiteX2" fmla="*/ 422031 w 422031"/>
              <a:gd name="connsiteY2" fmla="*/ 422031 h 422031"/>
              <a:gd name="connsiteX3" fmla="*/ 0 w 422031"/>
              <a:gd name="connsiteY3" fmla="*/ 422031 h 422031"/>
              <a:gd name="connsiteX0" fmla="*/ 0 w 451339"/>
              <a:gd name="connsiteY0" fmla="*/ 422031 h 422031"/>
              <a:gd name="connsiteX1" fmla="*/ 0 w 451339"/>
              <a:gd name="connsiteY1" fmla="*/ 0 h 422031"/>
              <a:gd name="connsiteX2" fmla="*/ 451339 w 451339"/>
              <a:gd name="connsiteY2" fmla="*/ 199293 h 422031"/>
              <a:gd name="connsiteX3" fmla="*/ 0 w 451339"/>
              <a:gd name="connsiteY3" fmla="*/ 4220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39" h="422031">
                <a:moveTo>
                  <a:pt x="0" y="422031"/>
                </a:moveTo>
                <a:lnTo>
                  <a:pt x="0" y="0"/>
                </a:lnTo>
                <a:lnTo>
                  <a:pt x="451339" y="199293"/>
                </a:lnTo>
                <a:lnTo>
                  <a:pt x="0" y="422031"/>
                </a:lnTo>
                <a:close/>
              </a:path>
            </a:pathLst>
          </a:custGeom>
          <a:solidFill>
            <a:srgbClr val="631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 dirty="0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0EFF75F6-4B4D-F3EA-8B6D-F74DABC752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08406" y="6402309"/>
            <a:ext cx="1820340" cy="248864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2879CA83-FB5A-5C12-D1C2-F953FA8C08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7092" y="6309608"/>
            <a:ext cx="2241304" cy="434267"/>
          </a:xfrm>
          <a:prstGeom prst="rect">
            <a:avLst/>
          </a:prstGeom>
        </p:spPr>
      </p:pic>
      <p:pic>
        <p:nvPicPr>
          <p:cNvPr id="5" name="Billede 4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E4DBE86E-D13B-4508-4A30-D3B3607A0C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67346" y="0"/>
            <a:ext cx="2724654" cy="13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2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_intro_bulle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70A2D9E-C8BC-F140-A661-F39968432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ight Triangle 4">
            <a:extLst>
              <a:ext uri="{FF2B5EF4-FFF2-40B4-BE49-F238E27FC236}">
                <a16:creationId xmlns:a16="http://schemas.microsoft.com/office/drawing/2014/main" id="{A6CFAAD0-F1CD-CE49-B212-EAFF411E9311}"/>
              </a:ext>
            </a:extLst>
          </p:cNvPr>
          <p:cNvSpPr/>
          <p:nvPr userDrawn="1"/>
        </p:nvSpPr>
        <p:spPr>
          <a:xfrm>
            <a:off x="-1" y="923789"/>
            <a:ext cx="1224216" cy="605596"/>
          </a:xfrm>
          <a:custGeom>
            <a:avLst/>
            <a:gdLst>
              <a:gd name="connsiteX0" fmla="*/ 0 w 422031"/>
              <a:gd name="connsiteY0" fmla="*/ 422031 h 422031"/>
              <a:gd name="connsiteX1" fmla="*/ 0 w 422031"/>
              <a:gd name="connsiteY1" fmla="*/ 0 h 422031"/>
              <a:gd name="connsiteX2" fmla="*/ 422031 w 422031"/>
              <a:gd name="connsiteY2" fmla="*/ 422031 h 422031"/>
              <a:gd name="connsiteX3" fmla="*/ 0 w 422031"/>
              <a:gd name="connsiteY3" fmla="*/ 422031 h 422031"/>
              <a:gd name="connsiteX0" fmla="*/ 0 w 451339"/>
              <a:gd name="connsiteY0" fmla="*/ 422031 h 422031"/>
              <a:gd name="connsiteX1" fmla="*/ 0 w 451339"/>
              <a:gd name="connsiteY1" fmla="*/ 0 h 422031"/>
              <a:gd name="connsiteX2" fmla="*/ 451339 w 451339"/>
              <a:gd name="connsiteY2" fmla="*/ 199293 h 422031"/>
              <a:gd name="connsiteX3" fmla="*/ 0 w 451339"/>
              <a:gd name="connsiteY3" fmla="*/ 4220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39" h="422031">
                <a:moveTo>
                  <a:pt x="0" y="422031"/>
                </a:moveTo>
                <a:lnTo>
                  <a:pt x="0" y="0"/>
                </a:lnTo>
                <a:lnTo>
                  <a:pt x="451339" y="199293"/>
                </a:lnTo>
                <a:lnTo>
                  <a:pt x="0" y="422031"/>
                </a:lnTo>
                <a:close/>
              </a:path>
            </a:pathLst>
          </a:custGeom>
          <a:solidFill>
            <a:srgbClr val="631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 dirty="0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87CF63CC-425F-9B16-A932-9BC3B40E4F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6176" y="6493439"/>
            <a:ext cx="1820340" cy="248864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2CEF8EF0-E45E-6D03-4F1A-A701BED12F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3606" y="6311952"/>
            <a:ext cx="2241304" cy="434267"/>
          </a:xfrm>
          <a:prstGeom prst="rect">
            <a:avLst/>
          </a:prstGeom>
        </p:spPr>
      </p:pic>
      <p:pic>
        <p:nvPicPr>
          <p:cNvPr id="5" name="Billede 4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3FD64CFA-543D-D0BC-171D-461F97C77E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67346" y="0"/>
            <a:ext cx="2724654" cy="13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0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_intro_bulle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4">
            <a:extLst>
              <a:ext uri="{FF2B5EF4-FFF2-40B4-BE49-F238E27FC236}">
                <a16:creationId xmlns:a16="http://schemas.microsoft.com/office/drawing/2014/main" id="{4A866FD7-BA09-BD48-AD14-52CF740C5492}"/>
              </a:ext>
            </a:extLst>
          </p:cNvPr>
          <p:cNvSpPr/>
          <p:nvPr userDrawn="1"/>
        </p:nvSpPr>
        <p:spPr>
          <a:xfrm>
            <a:off x="-1" y="923789"/>
            <a:ext cx="1224216" cy="605596"/>
          </a:xfrm>
          <a:custGeom>
            <a:avLst/>
            <a:gdLst>
              <a:gd name="connsiteX0" fmla="*/ 0 w 422031"/>
              <a:gd name="connsiteY0" fmla="*/ 422031 h 422031"/>
              <a:gd name="connsiteX1" fmla="*/ 0 w 422031"/>
              <a:gd name="connsiteY1" fmla="*/ 0 h 422031"/>
              <a:gd name="connsiteX2" fmla="*/ 422031 w 422031"/>
              <a:gd name="connsiteY2" fmla="*/ 422031 h 422031"/>
              <a:gd name="connsiteX3" fmla="*/ 0 w 422031"/>
              <a:gd name="connsiteY3" fmla="*/ 422031 h 422031"/>
              <a:gd name="connsiteX0" fmla="*/ 0 w 451339"/>
              <a:gd name="connsiteY0" fmla="*/ 422031 h 422031"/>
              <a:gd name="connsiteX1" fmla="*/ 0 w 451339"/>
              <a:gd name="connsiteY1" fmla="*/ 0 h 422031"/>
              <a:gd name="connsiteX2" fmla="*/ 451339 w 451339"/>
              <a:gd name="connsiteY2" fmla="*/ 199293 h 422031"/>
              <a:gd name="connsiteX3" fmla="*/ 0 w 451339"/>
              <a:gd name="connsiteY3" fmla="*/ 4220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39" h="422031">
                <a:moveTo>
                  <a:pt x="0" y="422031"/>
                </a:moveTo>
                <a:lnTo>
                  <a:pt x="0" y="0"/>
                </a:lnTo>
                <a:lnTo>
                  <a:pt x="451339" y="199293"/>
                </a:lnTo>
                <a:lnTo>
                  <a:pt x="0" y="422031"/>
                </a:lnTo>
                <a:close/>
              </a:path>
            </a:pathLst>
          </a:custGeom>
          <a:solidFill>
            <a:srgbClr val="631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 dirty="0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E74D9A67-F47F-A93D-8B40-ABBD3478A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6176" y="6493439"/>
            <a:ext cx="1820340" cy="248864"/>
          </a:xfrm>
          <a:prstGeom prst="rect">
            <a:avLst/>
          </a:prstGeom>
        </p:spPr>
      </p:pic>
      <p:pic>
        <p:nvPicPr>
          <p:cNvPr id="3" name="Billede 2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D463D03F-79C4-F942-766A-A49E5F7122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3606" y="6311952"/>
            <a:ext cx="2241304" cy="434267"/>
          </a:xfrm>
          <a:prstGeom prst="rect">
            <a:avLst/>
          </a:prstGeom>
        </p:spPr>
      </p:pic>
      <p:pic>
        <p:nvPicPr>
          <p:cNvPr id="5" name="Billede 4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22FBCABE-3781-3ED7-8F2D-E44D117BA1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7346" y="0"/>
            <a:ext cx="2724654" cy="13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6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51476FB7-BB11-A8C2-35FD-FF7010614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6176" y="6493439"/>
            <a:ext cx="1820340" cy="248864"/>
          </a:xfrm>
          <a:prstGeom prst="rect">
            <a:avLst/>
          </a:prstGeom>
        </p:spPr>
      </p:pic>
      <p:pic>
        <p:nvPicPr>
          <p:cNvPr id="6" name="Billede 5" descr="Et billede, der indeholder tekst, skærmbillede, Font/skrifttype, Grafik&#10;&#10;Beskrivelsen er genereret automatisk">
            <a:extLst>
              <a:ext uri="{FF2B5EF4-FFF2-40B4-BE49-F238E27FC236}">
                <a16:creationId xmlns:a16="http://schemas.microsoft.com/office/drawing/2014/main" id="{C5942BFB-199F-795D-F643-9F46EF71A7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3606" y="6311952"/>
            <a:ext cx="2241304" cy="434267"/>
          </a:xfrm>
          <a:prstGeom prst="rect">
            <a:avLst/>
          </a:prstGeom>
        </p:spPr>
      </p:pic>
      <p:pic>
        <p:nvPicPr>
          <p:cNvPr id="7" name="Billede 6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C37A1EC2-9228-F595-4038-A8773769D5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7346" y="0"/>
            <a:ext cx="2724654" cy="13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2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694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D9D14ED8-4DE7-F842-A454-0379D67A2181}"/>
              </a:ext>
            </a:extLst>
          </p:cNvPr>
          <p:cNvSpPr txBox="1">
            <a:spLocks/>
          </p:cNvSpPr>
          <p:nvPr/>
        </p:nvSpPr>
        <p:spPr>
          <a:xfrm>
            <a:off x="4119457" y="3695735"/>
            <a:ext cx="6548544" cy="54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4500" b="0" i="0" kern="1200" smtClean="0">
                <a:solidFill>
                  <a:srgbClr val="63140C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63140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 err="1">
                <a:solidFill>
                  <a:srgbClr val="64130D"/>
                </a:solidFill>
              </a:rPr>
              <a:t>Kort</a:t>
            </a:r>
            <a:r>
              <a:rPr lang="en-GB" sz="4500" dirty="0">
                <a:solidFill>
                  <a:srgbClr val="64130D"/>
                </a:solidFill>
              </a:rPr>
              <a:t> </a:t>
            </a:r>
            <a:r>
              <a:rPr lang="en-GB" sz="4500" dirty="0" err="1">
                <a:solidFill>
                  <a:srgbClr val="64130D"/>
                </a:solidFill>
              </a:rPr>
              <a:t>overskrift</a:t>
            </a:r>
            <a:r>
              <a:rPr lang="en-GB" sz="4500" dirty="0">
                <a:solidFill>
                  <a:srgbClr val="64130D"/>
                </a:solidFill>
              </a:rPr>
              <a:t> her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BA5D3-DC63-C84B-9F81-14C7B9961191}"/>
              </a:ext>
            </a:extLst>
          </p:cNvPr>
          <p:cNvSpPr txBox="1"/>
          <p:nvPr/>
        </p:nvSpPr>
        <p:spPr>
          <a:xfrm>
            <a:off x="4129730" y="4313848"/>
            <a:ext cx="65382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UNDEROVERSKRIFT HER HER HER HER</a:t>
            </a:r>
          </a:p>
        </p:txBody>
      </p:sp>
    </p:spTree>
    <p:extLst>
      <p:ext uri="{BB962C8B-B14F-4D97-AF65-F5344CB8AC3E}">
        <p14:creationId xmlns:p14="http://schemas.microsoft.com/office/powerpoint/2010/main" val="281724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253872-63FD-5242-8911-D1F29D61AFE9}"/>
              </a:ext>
            </a:extLst>
          </p:cNvPr>
          <p:cNvSpPr txBox="1"/>
          <p:nvPr/>
        </p:nvSpPr>
        <p:spPr>
          <a:xfrm>
            <a:off x="3090861" y="3676930"/>
            <a:ext cx="4394552" cy="22949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 txt her la ant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reriber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spient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molum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diasin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illuptatur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audam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incim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500" dirty="0">
              <a:solidFill>
                <a:srgbClr val="6314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autempor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remporioste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ipsaecullore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ped qui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dolestiatur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poremp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harchillat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a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nobi.</a:t>
            </a:r>
            <a:b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500" dirty="0">
              <a:solidFill>
                <a:srgbClr val="6314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ant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reriber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spient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molum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diasin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consero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illuptatur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audam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incim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vention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sequamusa</a:t>
            </a:r>
            <a:r>
              <a:rPr lang="en-GB" sz="1500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E6EAF41-3AC9-D34E-9339-7AA3609A5EC3}"/>
              </a:ext>
            </a:extLst>
          </p:cNvPr>
          <p:cNvSpPr txBox="1">
            <a:spLocks/>
          </p:cNvSpPr>
          <p:nvPr/>
        </p:nvSpPr>
        <p:spPr>
          <a:xfrm>
            <a:off x="2604001" y="990700"/>
            <a:ext cx="5062537" cy="54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4500" b="0" i="0" kern="1200" smtClean="0">
                <a:solidFill>
                  <a:srgbClr val="63140C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63140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 err="1">
                <a:solidFill>
                  <a:srgbClr val="64130D"/>
                </a:solidFill>
              </a:rPr>
              <a:t>Kort</a:t>
            </a:r>
            <a:r>
              <a:rPr lang="en-GB" sz="3500" dirty="0">
                <a:solidFill>
                  <a:srgbClr val="64130D"/>
                </a:solidFill>
              </a:rPr>
              <a:t> </a:t>
            </a:r>
            <a:r>
              <a:rPr lang="en-GB" sz="3500" dirty="0" err="1">
                <a:solidFill>
                  <a:srgbClr val="64130D"/>
                </a:solidFill>
              </a:rPr>
              <a:t>overskrift</a:t>
            </a:r>
            <a:r>
              <a:rPr lang="en-GB" sz="3500" dirty="0">
                <a:solidFill>
                  <a:srgbClr val="64130D"/>
                </a:solidFill>
              </a:rPr>
              <a:t> 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2CD2C-3D35-EA47-A4FD-4F8C58375BDE}"/>
              </a:ext>
            </a:extLst>
          </p:cNvPr>
          <p:cNvSpPr txBox="1"/>
          <p:nvPr/>
        </p:nvSpPr>
        <p:spPr>
          <a:xfrm>
            <a:off x="2603998" y="1702355"/>
            <a:ext cx="5400000" cy="1194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00"/>
              </a:lnSpc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Længere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underoverskrift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her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anducid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odiaepe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riae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eatem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enit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velectotaque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conem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seque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dolesci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verepel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ipit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omni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es de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anducid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odiaepe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riae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eatem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enit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velectotaque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27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D62AB7A-9B2F-0742-BC94-C7790D6D5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0" y="1"/>
            <a:ext cx="9144000" cy="6857999"/>
          </a:xfrm>
        </p:spPr>
        <p:txBody>
          <a:bodyPr/>
          <a:lstStyle/>
          <a:p>
            <a:endParaRPr lang="da-D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13669-BA7E-8A4C-90D1-7553C139E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06413"/>
            <a:ext cx="9144000" cy="323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6984B2-A55F-3343-9F96-9CA3621794BC}"/>
              </a:ext>
            </a:extLst>
          </p:cNvPr>
          <p:cNvSpPr txBox="1"/>
          <p:nvPr/>
        </p:nvSpPr>
        <p:spPr>
          <a:xfrm>
            <a:off x="3148737" y="4536611"/>
            <a:ext cx="4359377" cy="15255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 txt her la ant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reriber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spient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molum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diasin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illuptatur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audam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incim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500" dirty="0">
              <a:solidFill>
                <a:srgbClr val="6B6B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autempor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remporioste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ipsaecullore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ped qui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dolestiatur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poremp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harchillat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a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nobi.</a:t>
            </a:r>
          </a:p>
        </p:txBody>
      </p:sp>
    </p:spTree>
    <p:extLst>
      <p:ext uri="{BB962C8B-B14F-4D97-AF65-F5344CB8AC3E}">
        <p14:creationId xmlns:p14="http://schemas.microsoft.com/office/powerpoint/2010/main" val="305919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1A58F3-E779-5848-B8AE-4E4643B7F0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A0A63-7F2A-DB46-BE5B-B8799E9AFEF1}"/>
              </a:ext>
            </a:extLst>
          </p:cNvPr>
          <p:cNvSpPr txBox="1"/>
          <p:nvPr/>
        </p:nvSpPr>
        <p:spPr>
          <a:xfrm>
            <a:off x="2172001" y="6093970"/>
            <a:ext cx="6555861" cy="2816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00"/>
              </a:lnSpc>
            </a:pP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txt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eller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intro txt,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iminim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doluptat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et,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officipsam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voluptatis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21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8AF42C9-BBBA-4F48-A271-1BFB0C7AD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27023-F634-E647-A509-7990AA596ED0}"/>
              </a:ext>
            </a:extLst>
          </p:cNvPr>
          <p:cNvSpPr txBox="1"/>
          <p:nvPr/>
        </p:nvSpPr>
        <p:spPr>
          <a:xfrm>
            <a:off x="2172001" y="5274255"/>
            <a:ext cx="3420000" cy="10125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Txt her.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Ficipsum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liscidem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aute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velest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nonectemolum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imost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int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verro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exped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milis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ipiet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ratectur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autem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volupita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dus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709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BE42C90-8FE6-BF40-91E9-8D15514460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D1A9E0-2F70-624C-9FE6-6DB53D1C5DCA}"/>
              </a:ext>
            </a:extLst>
          </p:cNvPr>
          <p:cNvSpPr txBox="1"/>
          <p:nvPr/>
        </p:nvSpPr>
        <p:spPr>
          <a:xfrm>
            <a:off x="2172000" y="2240688"/>
            <a:ext cx="3420000" cy="4090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Brød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txt her la ant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reriber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spient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molum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vention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sequamusa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eos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ut.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>
              <a:lnSpc>
                <a:spcPts val="2000"/>
              </a:lnSpc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autempor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remporioste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ipsaecullore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ped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dolestiatur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poremped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harch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illat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quianim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nobit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 </a:t>
            </a:r>
          </a:p>
          <a:p>
            <a:pPr>
              <a:lnSpc>
                <a:spcPts val="2000"/>
              </a:lnSpc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La ant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reriber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spient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molum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vention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sequamusa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eos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nobit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qui.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Iet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ipsaecullore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ped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dolestiatur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poremped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harchillat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quianim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nobit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299560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E13CEF-8133-4B4A-A6E3-E79F45BD10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F13C9-F70C-0649-8468-F79647DAAB5B}"/>
              </a:ext>
            </a:extLst>
          </p:cNvPr>
          <p:cNvSpPr txBox="1"/>
          <p:nvPr/>
        </p:nvSpPr>
        <p:spPr>
          <a:xfrm>
            <a:off x="6648999" y="5274255"/>
            <a:ext cx="3420000" cy="10125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Txt her.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Ficipsum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liscidem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aute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velest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nis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nonectemolum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imost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int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verro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exped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milis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ipiet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ratectur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autem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volupita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 </a:t>
            </a:r>
            <a:r>
              <a:rPr lang="en-GB" sz="1500" b="1" dirty="0" err="1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dus</a:t>
            </a:r>
            <a:r>
              <a:rPr lang="en-GB" sz="1500" b="1" dirty="0">
                <a:solidFill>
                  <a:srgbClr val="6314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795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DD7C664-9A04-E248-8895-4A4301F12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6C175-D4A8-0B45-9362-D22108A2F76D}"/>
              </a:ext>
            </a:extLst>
          </p:cNvPr>
          <p:cNvSpPr txBox="1"/>
          <p:nvPr/>
        </p:nvSpPr>
        <p:spPr>
          <a:xfrm>
            <a:off x="6648999" y="2240688"/>
            <a:ext cx="3420000" cy="4090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Brød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txt her la ant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reriber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spient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molum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vention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sequamusa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eos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ut.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>
              <a:lnSpc>
                <a:spcPts val="2000"/>
              </a:lnSpc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autempor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remporioste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ipsaecullore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ped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dolestiatur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poremped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harch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illat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quianim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nobit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 </a:t>
            </a:r>
          </a:p>
          <a:p>
            <a:pPr>
              <a:lnSpc>
                <a:spcPts val="2000"/>
              </a:lnSpc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La ant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reriber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spient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molum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vention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sequamusa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eos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nobit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qui.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Iet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ipsaecullore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ped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dolestiatur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poremped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harchillat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quianim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nobit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166205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93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1E52BA95-28F0-644C-B439-5D77A675B1C3}"/>
              </a:ext>
            </a:extLst>
          </p:cNvPr>
          <p:cNvSpPr txBox="1">
            <a:spLocks/>
          </p:cNvSpPr>
          <p:nvPr/>
        </p:nvSpPr>
        <p:spPr>
          <a:xfrm>
            <a:off x="4119457" y="3695735"/>
            <a:ext cx="6548544" cy="54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4500" b="0" i="0" kern="1200" smtClean="0">
                <a:solidFill>
                  <a:srgbClr val="63140C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63140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 err="1">
                <a:solidFill>
                  <a:srgbClr val="000000"/>
                </a:solidFill>
              </a:rPr>
              <a:t>Kort</a:t>
            </a:r>
            <a:r>
              <a:rPr lang="en-GB" sz="4500" dirty="0">
                <a:solidFill>
                  <a:srgbClr val="000000"/>
                </a:solidFill>
              </a:rPr>
              <a:t> </a:t>
            </a:r>
            <a:r>
              <a:rPr lang="en-GB" sz="4500" dirty="0" err="1">
                <a:solidFill>
                  <a:srgbClr val="000000"/>
                </a:solidFill>
              </a:rPr>
              <a:t>overskrift</a:t>
            </a:r>
            <a:r>
              <a:rPr lang="en-GB" sz="4500" dirty="0">
                <a:solidFill>
                  <a:srgbClr val="000000"/>
                </a:solidFill>
              </a:rPr>
              <a:t> her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97CEE-B098-FD4C-9E6F-B427F8C80AC5}"/>
              </a:ext>
            </a:extLst>
          </p:cNvPr>
          <p:cNvSpPr txBox="1"/>
          <p:nvPr/>
        </p:nvSpPr>
        <p:spPr>
          <a:xfrm>
            <a:off x="4129730" y="4313848"/>
            <a:ext cx="65382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UNDEROVERSKRIFT HER HER HER HER</a:t>
            </a:r>
          </a:p>
        </p:txBody>
      </p:sp>
    </p:spTree>
    <p:extLst>
      <p:ext uri="{BB962C8B-B14F-4D97-AF65-F5344CB8AC3E}">
        <p14:creationId xmlns:p14="http://schemas.microsoft.com/office/powerpoint/2010/main" val="367878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8574EA66-FCAB-284C-B3EF-DEA6971B56EC}"/>
              </a:ext>
            </a:extLst>
          </p:cNvPr>
          <p:cNvSpPr txBox="1">
            <a:spLocks/>
          </p:cNvSpPr>
          <p:nvPr/>
        </p:nvSpPr>
        <p:spPr>
          <a:xfrm>
            <a:off x="4119457" y="3695735"/>
            <a:ext cx="6548544" cy="54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4500" b="0" i="0" kern="1200" smtClean="0">
                <a:solidFill>
                  <a:srgbClr val="63140C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63140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 err="1"/>
              <a:t>Kort</a:t>
            </a:r>
            <a:r>
              <a:rPr lang="en-GB" sz="4500" dirty="0"/>
              <a:t> </a:t>
            </a:r>
            <a:r>
              <a:rPr lang="en-GB" sz="4500" dirty="0" err="1"/>
              <a:t>overskrift</a:t>
            </a:r>
            <a:r>
              <a:rPr lang="en-GB" sz="4500" dirty="0"/>
              <a:t> her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E63CC-DF5B-464B-91B8-F0B8E2898346}"/>
              </a:ext>
            </a:extLst>
          </p:cNvPr>
          <p:cNvSpPr txBox="1"/>
          <p:nvPr/>
        </p:nvSpPr>
        <p:spPr>
          <a:xfrm>
            <a:off x="4129730" y="4313848"/>
            <a:ext cx="653827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UNDEROVERSKRIFT HER HER HER HER</a:t>
            </a:r>
          </a:p>
        </p:txBody>
      </p:sp>
    </p:spTree>
    <p:extLst>
      <p:ext uri="{BB962C8B-B14F-4D97-AF65-F5344CB8AC3E}">
        <p14:creationId xmlns:p14="http://schemas.microsoft.com/office/powerpoint/2010/main" val="21870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24CA90F-C663-A64B-AD62-A9A00C7D1E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67ECE8B-B568-5A4F-B329-A8880254234A}"/>
              </a:ext>
            </a:extLst>
          </p:cNvPr>
          <p:cNvSpPr/>
          <p:nvPr/>
        </p:nvSpPr>
        <p:spPr>
          <a:xfrm>
            <a:off x="1524000" y="1408039"/>
            <a:ext cx="447675" cy="295275"/>
          </a:xfrm>
          <a:custGeom>
            <a:avLst/>
            <a:gdLst>
              <a:gd name="connsiteX0" fmla="*/ 0 w 422031"/>
              <a:gd name="connsiteY0" fmla="*/ 422031 h 422031"/>
              <a:gd name="connsiteX1" fmla="*/ 0 w 422031"/>
              <a:gd name="connsiteY1" fmla="*/ 0 h 422031"/>
              <a:gd name="connsiteX2" fmla="*/ 422031 w 422031"/>
              <a:gd name="connsiteY2" fmla="*/ 422031 h 422031"/>
              <a:gd name="connsiteX3" fmla="*/ 0 w 422031"/>
              <a:gd name="connsiteY3" fmla="*/ 422031 h 422031"/>
              <a:gd name="connsiteX0" fmla="*/ 0 w 451339"/>
              <a:gd name="connsiteY0" fmla="*/ 422031 h 422031"/>
              <a:gd name="connsiteX1" fmla="*/ 0 w 451339"/>
              <a:gd name="connsiteY1" fmla="*/ 0 h 422031"/>
              <a:gd name="connsiteX2" fmla="*/ 451339 w 451339"/>
              <a:gd name="connsiteY2" fmla="*/ 199293 h 422031"/>
              <a:gd name="connsiteX3" fmla="*/ 0 w 451339"/>
              <a:gd name="connsiteY3" fmla="*/ 4220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39" h="422031">
                <a:moveTo>
                  <a:pt x="0" y="422031"/>
                </a:moveTo>
                <a:lnTo>
                  <a:pt x="0" y="0"/>
                </a:lnTo>
                <a:lnTo>
                  <a:pt x="451339" y="199293"/>
                </a:lnTo>
                <a:lnTo>
                  <a:pt x="0" y="422031"/>
                </a:lnTo>
                <a:close/>
              </a:path>
            </a:pathLst>
          </a:custGeom>
          <a:solidFill>
            <a:srgbClr val="631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sp>
        <p:nvSpPr>
          <p:cNvPr id="6" name="Right Triangle 4">
            <a:extLst>
              <a:ext uri="{FF2B5EF4-FFF2-40B4-BE49-F238E27FC236}">
                <a16:creationId xmlns:a16="http://schemas.microsoft.com/office/drawing/2014/main" id="{CB7E1FE6-069C-E44C-B361-50DEF4DABCCC}"/>
              </a:ext>
            </a:extLst>
          </p:cNvPr>
          <p:cNvSpPr/>
          <p:nvPr/>
        </p:nvSpPr>
        <p:spPr>
          <a:xfrm flipH="1">
            <a:off x="10220326" y="4729949"/>
            <a:ext cx="447675" cy="295275"/>
          </a:xfrm>
          <a:custGeom>
            <a:avLst/>
            <a:gdLst>
              <a:gd name="connsiteX0" fmla="*/ 0 w 422031"/>
              <a:gd name="connsiteY0" fmla="*/ 422031 h 422031"/>
              <a:gd name="connsiteX1" fmla="*/ 0 w 422031"/>
              <a:gd name="connsiteY1" fmla="*/ 0 h 422031"/>
              <a:gd name="connsiteX2" fmla="*/ 422031 w 422031"/>
              <a:gd name="connsiteY2" fmla="*/ 422031 h 422031"/>
              <a:gd name="connsiteX3" fmla="*/ 0 w 422031"/>
              <a:gd name="connsiteY3" fmla="*/ 422031 h 422031"/>
              <a:gd name="connsiteX0" fmla="*/ 0 w 451339"/>
              <a:gd name="connsiteY0" fmla="*/ 422031 h 422031"/>
              <a:gd name="connsiteX1" fmla="*/ 0 w 451339"/>
              <a:gd name="connsiteY1" fmla="*/ 0 h 422031"/>
              <a:gd name="connsiteX2" fmla="*/ 451339 w 451339"/>
              <a:gd name="connsiteY2" fmla="*/ 199293 h 422031"/>
              <a:gd name="connsiteX3" fmla="*/ 0 w 451339"/>
              <a:gd name="connsiteY3" fmla="*/ 422031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339" h="422031">
                <a:moveTo>
                  <a:pt x="0" y="422031"/>
                </a:moveTo>
                <a:lnTo>
                  <a:pt x="0" y="0"/>
                </a:lnTo>
                <a:lnTo>
                  <a:pt x="451339" y="199293"/>
                </a:lnTo>
                <a:lnTo>
                  <a:pt x="0" y="422031"/>
                </a:lnTo>
                <a:close/>
              </a:path>
            </a:pathLst>
          </a:custGeom>
          <a:solidFill>
            <a:srgbClr val="631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D4E59DE-2CCC-4C4B-8831-49CCE7A9E4E1}"/>
              </a:ext>
            </a:extLst>
          </p:cNvPr>
          <p:cNvSpPr txBox="1">
            <a:spLocks/>
          </p:cNvSpPr>
          <p:nvPr/>
        </p:nvSpPr>
        <p:spPr>
          <a:xfrm>
            <a:off x="2172201" y="5400005"/>
            <a:ext cx="5206917" cy="54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4500" b="0" i="0" kern="1200" smtClean="0">
                <a:solidFill>
                  <a:srgbClr val="63140C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63140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 err="1">
                <a:solidFill>
                  <a:srgbClr val="64130D"/>
                </a:solidFill>
              </a:rPr>
              <a:t>Kort</a:t>
            </a:r>
            <a:r>
              <a:rPr lang="en-GB" sz="4500" dirty="0">
                <a:solidFill>
                  <a:srgbClr val="64130D"/>
                </a:solidFill>
              </a:rPr>
              <a:t> </a:t>
            </a:r>
            <a:r>
              <a:rPr lang="en-GB" sz="4500" dirty="0" err="1">
                <a:solidFill>
                  <a:srgbClr val="64130D"/>
                </a:solidFill>
              </a:rPr>
              <a:t>overskrift</a:t>
            </a:r>
            <a:r>
              <a:rPr lang="en-GB" sz="4500" dirty="0">
                <a:solidFill>
                  <a:srgbClr val="64130D"/>
                </a:solidFill>
              </a:rPr>
              <a:t> her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AE853-DAD8-DB48-BDDB-4F37E8650D23}"/>
              </a:ext>
            </a:extLst>
          </p:cNvPr>
          <p:cNvSpPr txBox="1"/>
          <p:nvPr/>
        </p:nvSpPr>
        <p:spPr>
          <a:xfrm>
            <a:off x="2182361" y="6018118"/>
            <a:ext cx="51967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UNDEROVERSKRIFT HER</a:t>
            </a:r>
          </a:p>
        </p:txBody>
      </p:sp>
    </p:spTree>
    <p:extLst>
      <p:ext uri="{BB962C8B-B14F-4D97-AF65-F5344CB8AC3E}">
        <p14:creationId xmlns:p14="http://schemas.microsoft.com/office/powerpoint/2010/main" val="10536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4F8FED67-419A-D14D-9799-92268C9B3241}"/>
              </a:ext>
            </a:extLst>
          </p:cNvPr>
          <p:cNvSpPr txBox="1">
            <a:spLocks/>
          </p:cNvSpPr>
          <p:nvPr/>
        </p:nvSpPr>
        <p:spPr>
          <a:xfrm>
            <a:off x="2604001" y="988825"/>
            <a:ext cx="5062537" cy="54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4500" b="0" i="0" kern="1200" smtClean="0">
                <a:solidFill>
                  <a:srgbClr val="63140C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63140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 err="1">
                <a:solidFill>
                  <a:srgbClr val="64130D"/>
                </a:solidFill>
              </a:rPr>
              <a:t>Kort</a:t>
            </a:r>
            <a:r>
              <a:rPr lang="en-GB" sz="3500" dirty="0">
                <a:solidFill>
                  <a:srgbClr val="64130D"/>
                </a:solidFill>
              </a:rPr>
              <a:t> </a:t>
            </a:r>
            <a:r>
              <a:rPr lang="en-GB" sz="3500" dirty="0" err="1">
                <a:solidFill>
                  <a:srgbClr val="64130D"/>
                </a:solidFill>
              </a:rPr>
              <a:t>overskrift</a:t>
            </a:r>
            <a:r>
              <a:rPr lang="en-GB" sz="3500" dirty="0">
                <a:solidFill>
                  <a:srgbClr val="64130D"/>
                </a:solidFill>
              </a:rPr>
              <a:t> 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A49510-AD1D-F849-92B0-A49B298625E3}"/>
              </a:ext>
            </a:extLst>
          </p:cNvPr>
          <p:cNvSpPr txBox="1"/>
          <p:nvPr/>
        </p:nvSpPr>
        <p:spPr>
          <a:xfrm>
            <a:off x="2603998" y="1690117"/>
            <a:ext cx="5400000" cy="907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Længere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underoverskrift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her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anducid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odiaepe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riae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eatem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enit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velectotaque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conem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seque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dolesci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verepel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ipit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omni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46F8F6-8FD1-2543-82FB-6860D2426D0F}"/>
              </a:ext>
            </a:extLst>
          </p:cNvPr>
          <p:cNvSpPr txBox="1"/>
          <p:nvPr/>
        </p:nvSpPr>
        <p:spPr>
          <a:xfrm>
            <a:off x="2603998" y="2914782"/>
            <a:ext cx="5400000" cy="3226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Brød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txt her la ant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reriber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spient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molum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vention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sequamusa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eos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ut.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>
              <a:lnSpc>
                <a:spcPts val="2000"/>
              </a:lnSpc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autempor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remporioste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ipsaecullore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ped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dolestiatur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poremped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harchillat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quianim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nobit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 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Remporioste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ipsaecullore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ped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dolestiatur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poremped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harchillat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quianim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nobit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ts val="2000"/>
              </a:lnSpc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La ant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reriber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spient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molum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vention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sequamusa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eos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nobit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Remporioste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ipsaecullore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ped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dolestiatur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poremped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ut.</a:t>
            </a: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2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C65C852-A310-4A40-AF68-C8FAE0F10BBA}"/>
              </a:ext>
            </a:extLst>
          </p:cNvPr>
          <p:cNvSpPr txBox="1">
            <a:spLocks/>
          </p:cNvSpPr>
          <p:nvPr/>
        </p:nvSpPr>
        <p:spPr>
          <a:xfrm>
            <a:off x="2604001" y="992772"/>
            <a:ext cx="5062537" cy="54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4500" b="0" i="0" kern="1200" smtClean="0">
                <a:solidFill>
                  <a:srgbClr val="63140C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63140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 err="1">
                <a:solidFill>
                  <a:srgbClr val="64130D"/>
                </a:solidFill>
              </a:rPr>
              <a:t>Kort</a:t>
            </a:r>
            <a:r>
              <a:rPr lang="en-GB" sz="3500" dirty="0">
                <a:solidFill>
                  <a:srgbClr val="64130D"/>
                </a:solidFill>
              </a:rPr>
              <a:t> </a:t>
            </a:r>
            <a:r>
              <a:rPr lang="en-GB" sz="3500" dirty="0" err="1">
                <a:solidFill>
                  <a:srgbClr val="64130D"/>
                </a:solidFill>
              </a:rPr>
              <a:t>overskrift</a:t>
            </a:r>
            <a:r>
              <a:rPr lang="en-GB" sz="3500" dirty="0">
                <a:solidFill>
                  <a:srgbClr val="64130D"/>
                </a:solidFill>
              </a:rPr>
              <a:t> 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5568A-582F-8B43-BE50-39DA42E2E3FF}"/>
              </a:ext>
            </a:extLst>
          </p:cNvPr>
          <p:cNvSpPr txBox="1"/>
          <p:nvPr/>
        </p:nvSpPr>
        <p:spPr>
          <a:xfrm>
            <a:off x="2604000" y="1703600"/>
            <a:ext cx="5400000" cy="4591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Brød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txt her la ant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reriber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spient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molum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vention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sequamusa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eos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 </a:t>
            </a:r>
          </a:p>
          <a:p>
            <a:pPr>
              <a:lnSpc>
                <a:spcPts val="2000"/>
              </a:lnSpc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autempor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remporioste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ipsaecullore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ped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dolestiatur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poremped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harchillat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quianim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nobit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Remporioste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ipsaecullore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ped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dolestiatur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poremped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harchillat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quianim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nobit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ts val="2000"/>
              </a:lnSpc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La ant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reriber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spient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molum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vention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sequamusa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eos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nobit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Remporioste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ipsaecullore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ped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dolestiatur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poremped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ut.</a:t>
            </a: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000"/>
              </a:lnSpc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autempor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remporioste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et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ipsaecullore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ped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dolestiatur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poremped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harchillat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a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quianim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non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nobit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fug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diasin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consero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odi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qui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illuptatur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audam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5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incim</a:t>
            </a: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34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EECBB40-5F7F-1543-A142-193C28074AB8}"/>
              </a:ext>
            </a:extLst>
          </p:cNvPr>
          <p:cNvSpPr txBox="1">
            <a:spLocks/>
          </p:cNvSpPr>
          <p:nvPr/>
        </p:nvSpPr>
        <p:spPr>
          <a:xfrm>
            <a:off x="2604001" y="992773"/>
            <a:ext cx="5062537" cy="54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4500" b="0" i="0" kern="1200" smtClean="0">
                <a:solidFill>
                  <a:srgbClr val="63140C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63140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 err="1">
                <a:solidFill>
                  <a:srgbClr val="64130D"/>
                </a:solidFill>
              </a:rPr>
              <a:t>Kort</a:t>
            </a:r>
            <a:r>
              <a:rPr lang="en-GB" sz="3500" dirty="0">
                <a:solidFill>
                  <a:srgbClr val="64130D"/>
                </a:solidFill>
              </a:rPr>
              <a:t> </a:t>
            </a:r>
            <a:r>
              <a:rPr lang="en-GB" sz="3500" dirty="0" err="1">
                <a:solidFill>
                  <a:srgbClr val="64130D"/>
                </a:solidFill>
              </a:rPr>
              <a:t>overskrift</a:t>
            </a:r>
            <a:r>
              <a:rPr lang="en-GB" sz="3500" dirty="0">
                <a:solidFill>
                  <a:srgbClr val="64130D"/>
                </a:solidFill>
              </a:rPr>
              <a:t> 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4B927-58A3-4743-9EF7-6DC9097AF206}"/>
              </a:ext>
            </a:extLst>
          </p:cNvPr>
          <p:cNvSpPr txBox="1"/>
          <p:nvPr/>
        </p:nvSpPr>
        <p:spPr>
          <a:xfrm>
            <a:off x="2603998" y="1704428"/>
            <a:ext cx="5400000" cy="9073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00"/>
              </a:lnSpc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Længere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underoverskrift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her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anducid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odiaepe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riae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eatem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enit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velectotaque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conem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seque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dolesci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verepel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ipit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omni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27908-59B3-714E-BAAD-363FD60153B5}"/>
              </a:ext>
            </a:extLst>
          </p:cNvPr>
          <p:cNvSpPr txBox="1"/>
          <p:nvPr/>
        </p:nvSpPr>
        <p:spPr>
          <a:xfrm>
            <a:off x="2603997" y="2929093"/>
            <a:ext cx="5400000" cy="3308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Bullet txt her bullet txt her bullet txt her bullet txt her bullet txt her bullet txt her bullet txt her bullet txt 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Bullet txt her bullet txt her bullet txt her bullet txt her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Bullet txt her bullet txt her bullet txt her bullet txt her bullet txt her bullet txt her bullet txt her bullet txt 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Bullet txt her bullet txt her bullet txt her bullet txt her bullet txt her bullet txt her bullet txt her bullet txt 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Bullet txt her bullet txt her bullet txt her bullet txt 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Bullet txt her bullet txt her bullet txt her bullet txt 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7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BE7D7AE-FD3E-7344-8EB0-A8ADD8BB4829}"/>
              </a:ext>
            </a:extLst>
          </p:cNvPr>
          <p:cNvSpPr txBox="1">
            <a:spLocks/>
          </p:cNvSpPr>
          <p:nvPr/>
        </p:nvSpPr>
        <p:spPr>
          <a:xfrm>
            <a:off x="2604001" y="992772"/>
            <a:ext cx="5062537" cy="54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4500" b="0" i="0" kern="1200" smtClean="0">
                <a:solidFill>
                  <a:srgbClr val="63140C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63140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 err="1">
                <a:solidFill>
                  <a:srgbClr val="64130D"/>
                </a:solidFill>
              </a:rPr>
              <a:t>Kort</a:t>
            </a:r>
            <a:r>
              <a:rPr lang="en-GB" sz="3500" dirty="0">
                <a:solidFill>
                  <a:srgbClr val="64130D"/>
                </a:solidFill>
              </a:rPr>
              <a:t> </a:t>
            </a:r>
            <a:r>
              <a:rPr lang="en-GB" sz="3500" dirty="0" err="1">
                <a:solidFill>
                  <a:srgbClr val="64130D"/>
                </a:solidFill>
              </a:rPr>
              <a:t>overskrift</a:t>
            </a:r>
            <a:r>
              <a:rPr lang="en-GB" sz="3500" dirty="0">
                <a:solidFill>
                  <a:srgbClr val="64130D"/>
                </a:solidFill>
              </a:rPr>
              <a:t> 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DECD33-4D2A-2F47-B07E-7E256C6DDAC4}"/>
              </a:ext>
            </a:extLst>
          </p:cNvPr>
          <p:cNvSpPr txBox="1"/>
          <p:nvPr/>
        </p:nvSpPr>
        <p:spPr>
          <a:xfrm>
            <a:off x="2603998" y="1704427"/>
            <a:ext cx="5400000" cy="907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Længere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underoverskrift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her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anducid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odiaepe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riae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eatem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enit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velectotaque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conem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seque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dolesci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verepel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ipit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omni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7CE2E-5785-3940-868E-D10144C75814}"/>
              </a:ext>
            </a:extLst>
          </p:cNvPr>
          <p:cNvSpPr txBox="1"/>
          <p:nvPr/>
        </p:nvSpPr>
        <p:spPr>
          <a:xfrm>
            <a:off x="2603997" y="2929092"/>
            <a:ext cx="5400000" cy="3257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.Lucida Grande UI Regular"/>
              <a:buChar char="►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Bullet txt her bullet txt her bullet txt her bullet txt her bullet txt her bullet txt her bullet txt her bullet txt her</a:t>
            </a:r>
          </a:p>
          <a:p>
            <a:pPr marL="285750" indent="-285750">
              <a:buFont typeface=".Lucida Grande UI Regular"/>
              <a:buChar char="►"/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.Lucida Grande UI Regular"/>
              <a:buChar char="►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Bullet txt her bullet txt her bullet txt her bullet txt her</a:t>
            </a:r>
          </a:p>
          <a:p>
            <a:pPr marL="285750" indent="-285750">
              <a:lnSpc>
                <a:spcPts val="2000"/>
              </a:lnSpc>
              <a:buFont typeface=".Lucida Grande UI Regular"/>
              <a:buChar char="►"/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.Lucida Grande UI Regular"/>
              <a:buChar char="►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Bullet txt her bullet txt her bullet txt her bullet txt her bullet txt her bullet txt her bullet txt her bullet txt her</a:t>
            </a:r>
          </a:p>
          <a:p>
            <a:pPr marL="285750" indent="-285750">
              <a:buFont typeface=".Lucida Grande UI Regular"/>
              <a:buChar char="►"/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.Lucida Grande UI Regular"/>
              <a:buChar char="►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Bullet txt her bullet txt her bullet txt her bullet txt her bullet txt her bullet txt her bullet txt her bullet txt her</a:t>
            </a:r>
          </a:p>
          <a:p>
            <a:pPr marL="285750" indent="-285750">
              <a:buFont typeface=".Lucida Grande UI Regular"/>
              <a:buChar char="►"/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.Lucida Grande UI Regular"/>
              <a:buChar char="►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Bullet txt her bullet txt her bullet txt her bullet txt her</a:t>
            </a:r>
          </a:p>
          <a:p>
            <a:pPr marL="285750" indent="-285750">
              <a:buFont typeface=".Lucida Grande UI Regular"/>
              <a:buChar char="►"/>
            </a:pPr>
            <a:endParaRPr lang="en-GB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.Lucida Grande UI Regular"/>
              <a:buChar char="►"/>
            </a:pPr>
            <a:r>
              <a:rPr lang="en-GB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Bullet txt her bullet txt her bullet txt her bullet txt her</a:t>
            </a:r>
          </a:p>
        </p:txBody>
      </p:sp>
    </p:spTree>
    <p:extLst>
      <p:ext uri="{BB962C8B-B14F-4D97-AF65-F5344CB8AC3E}">
        <p14:creationId xmlns:p14="http://schemas.microsoft.com/office/powerpoint/2010/main" val="206392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3FA98DBA-8A3D-E743-873C-C910C3B8B7B7}"/>
              </a:ext>
            </a:extLst>
          </p:cNvPr>
          <p:cNvSpPr txBox="1">
            <a:spLocks/>
          </p:cNvSpPr>
          <p:nvPr/>
        </p:nvSpPr>
        <p:spPr>
          <a:xfrm>
            <a:off x="2604001" y="990700"/>
            <a:ext cx="5062537" cy="541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4500" b="0" i="0" kern="1200" smtClean="0">
                <a:solidFill>
                  <a:srgbClr val="63140C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63140C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 err="1">
                <a:solidFill>
                  <a:srgbClr val="64130D"/>
                </a:solidFill>
              </a:rPr>
              <a:t>Kort</a:t>
            </a:r>
            <a:r>
              <a:rPr lang="en-GB" sz="3500" dirty="0">
                <a:solidFill>
                  <a:srgbClr val="64130D"/>
                </a:solidFill>
              </a:rPr>
              <a:t> </a:t>
            </a:r>
            <a:r>
              <a:rPr lang="en-GB" sz="3500" dirty="0" err="1">
                <a:solidFill>
                  <a:srgbClr val="64130D"/>
                </a:solidFill>
              </a:rPr>
              <a:t>overskrift</a:t>
            </a:r>
            <a:r>
              <a:rPr lang="en-GB" sz="3500" dirty="0">
                <a:solidFill>
                  <a:srgbClr val="64130D"/>
                </a:solidFill>
              </a:rPr>
              <a:t> 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2B46F-297F-8D45-A168-E25F3585FAB2}"/>
              </a:ext>
            </a:extLst>
          </p:cNvPr>
          <p:cNvSpPr txBox="1"/>
          <p:nvPr/>
        </p:nvSpPr>
        <p:spPr>
          <a:xfrm>
            <a:off x="2603998" y="1702355"/>
            <a:ext cx="5400000" cy="1194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00"/>
              </a:lnSpc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Længere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underoverskrift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her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anducid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odiaepe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riae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eatem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enit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velectotaque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conem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seque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dolesci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verepel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ipit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omni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es de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anducid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odiaepe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riae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eatem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enit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velectotaque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AC099-F05D-DE43-B78A-559F5FEE2DD2}"/>
              </a:ext>
            </a:extLst>
          </p:cNvPr>
          <p:cNvSpPr txBox="1"/>
          <p:nvPr/>
        </p:nvSpPr>
        <p:spPr>
          <a:xfrm>
            <a:off x="3090861" y="3676930"/>
            <a:ext cx="4394552" cy="22949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 txt her la ant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reriber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spient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molum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diasin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illuptatur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audam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incim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500" dirty="0">
              <a:solidFill>
                <a:srgbClr val="6B6B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autempor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remporioste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ipsaecullore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ped qui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dolestiatur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poremp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harchillat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a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quia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nim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nobi.</a:t>
            </a:r>
            <a:b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1500" dirty="0">
              <a:solidFill>
                <a:srgbClr val="6B6B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ant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reriber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spient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molum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diasin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consero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illuptatur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audam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incim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vention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500" dirty="0" err="1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sequamusa</a:t>
            </a:r>
            <a:r>
              <a:rPr lang="en-GB" sz="1500" dirty="0">
                <a:solidFill>
                  <a:srgbClr val="6B6B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827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BE4041C2F54E41B1C562FE5153A0CD" ma:contentTypeVersion="20" ma:contentTypeDescription="Opret et nyt dokument." ma:contentTypeScope="" ma:versionID="fdabafc8da5a2d37ac4d43a8f968e9dd">
  <xsd:schema xmlns:xsd="http://www.w3.org/2001/XMLSchema" xmlns:xs="http://www.w3.org/2001/XMLSchema" xmlns:p="http://schemas.microsoft.com/office/2006/metadata/properties" xmlns:ns2="d04400c1-4e83-46cc-8dad-9d1496c76d6b" xmlns:ns3="43a5b9ff-ef68-4e08-86c8-07b185fdc818" xmlns:ns4="af9e61db-9924-4805-aa44-6a66d126c708" targetNamespace="http://schemas.microsoft.com/office/2006/metadata/properties" ma:root="true" ma:fieldsID="f5951bc40d96358cb09fb368d5965735" ns2:_="" ns3:_="" ns4:_="">
    <xsd:import namespace="d04400c1-4e83-46cc-8dad-9d1496c76d6b"/>
    <xsd:import namespace="43a5b9ff-ef68-4e08-86c8-07b185fdc818"/>
    <xsd:import namespace="af9e61db-9924-4805-aa44-6a66d126c708"/>
    <xsd:element name="properties">
      <xsd:complexType>
        <xsd:sequence>
          <xsd:element name="documentManagement">
            <xsd:complexType>
              <xsd:all>
                <xsd:element ref="ns2:f55b49fafb2244e4992fc3ff4dbfff17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400c1-4e83-46cc-8dad-9d1496c76d6b" elementFormDefault="qualified">
    <xsd:import namespace="http://schemas.microsoft.com/office/2006/documentManagement/types"/>
    <xsd:import namespace="http://schemas.microsoft.com/office/infopath/2007/PartnerControls"/>
    <xsd:element name="f55b49fafb2244e4992fc3ff4dbfff17" ma:index="9" nillable="true" ma:taxonomy="true" ma:internalName="f55b49fafb2244e4992fc3ff4dbfff17" ma:taxonomyFieldName="Klassifikation" ma:displayName="Klassifikation" ma:readOnly="false" ma:fieldId="{f55b49fa-fb22-44e4-992f-c3ff4dbfff17}" ma:sspId="5bc8fd69-a729-4468-93ff-8d64956d1ba4" ma:termSetId="a8d3abd6-af99-42aa-bf76-580ef6bb4a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ledmærker" ma:readOnly="false" ma:fieldId="{5cf76f15-5ced-4ddc-b409-7134ff3c332f}" ma:taxonomyMulti="true" ma:sspId="5bc8fd69-a729-4468-93ff-8d64956d1b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5b9ff-ef68-4e08-86c8-07b185fdc81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cb78ee9-5a25-4ea2-ae00-e441e28f64b1}" ma:internalName="TaxCatchAll" ma:showField="CatchAllData" ma:web="af9e61db-9924-4805-aa44-6a66d126c7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e61db-9924-4805-aa44-6a66d126c70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dhol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a5b9ff-ef68-4e08-86c8-07b185fdc818" xsi:nil="true"/>
    <lcf76f155ced4ddcb4097134ff3c332f xmlns="d04400c1-4e83-46cc-8dad-9d1496c76d6b">
      <Terms xmlns="http://schemas.microsoft.com/office/infopath/2007/PartnerControls"/>
    </lcf76f155ced4ddcb4097134ff3c332f>
    <f55b49fafb2244e4992fc3ff4dbfff17 xmlns="d04400c1-4e83-46cc-8dad-9d1496c76d6b">
      <Terms xmlns="http://schemas.microsoft.com/office/infopath/2007/PartnerControls"/>
    </f55b49fafb2244e4992fc3ff4dbfff17>
  </documentManagement>
</p:properties>
</file>

<file path=customXml/itemProps1.xml><?xml version="1.0" encoding="utf-8"?>
<ds:datastoreItem xmlns:ds="http://schemas.openxmlformats.org/officeDocument/2006/customXml" ds:itemID="{C0277E7C-5EBC-4459-9299-1EBC2055ABE0}"/>
</file>

<file path=customXml/itemProps2.xml><?xml version="1.0" encoding="utf-8"?>
<ds:datastoreItem xmlns:ds="http://schemas.openxmlformats.org/officeDocument/2006/customXml" ds:itemID="{6FBDB47D-00B0-4C0D-9F90-59F8B51E08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A39EAB-B948-4AFB-8B6E-2F04CD5CD45A}">
  <ds:schemaRefs>
    <ds:schemaRef ds:uri="http://schemas.microsoft.com/office/2006/metadata/properties"/>
    <ds:schemaRef ds:uri="http://schemas.microsoft.com/office/infopath/2007/PartnerControls"/>
    <ds:schemaRef ds:uri="43a5b9ff-ef68-4e08-86c8-07b185fdc818"/>
    <ds:schemaRef ds:uri="d04400c1-4e83-46cc-8dad-9d1496c76d6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1107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.Lucida Grande UI Regular</vt:lpstr>
      <vt:lpstr>Arial</vt:lpstr>
      <vt:lpstr>Calibri</vt:lpstr>
      <vt:lpstr>Calibri Light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Mille Jessen</dc:creator>
  <cp:lastModifiedBy>Caroline Ge-Ge Keller</cp:lastModifiedBy>
  <cp:revision>48</cp:revision>
  <cp:lastPrinted>2022-02-07T20:53:46Z</cp:lastPrinted>
  <dcterms:created xsi:type="dcterms:W3CDTF">2022-02-07T10:41:13Z</dcterms:created>
  <dcterms:modified xsi:type="dcterms:W3CDTF">2025-01-23T10:38:34Z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0x010100EFBE4041C2F54E41B1C562FE5153A0CD</vt:lpwstr>
  </property>
  <property fmtid="{D5CDD505-2E9C-101B-9397-08002B2CF9AE}" pid="3" name="MediaServiceImageTags">
    <vt:lpwstr/>
  </property>
  <property fmtid="{D5CDD505-2E9C-101B-9397-08002B2CF9AE}" pid="4" name="Klassifikation">
    <vt:lpwstr/>
  </property>
</Properties>
</file>